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68" r:id="rId4"/>
    <p:sldId id="262" r:id="rId5"/>
    <p:sldId id="279" r:id="rId6"/>
    <p:sldId id="280" r:id="rId7"/>
    <p:sldId id="281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B22"/>
    <a:srgbClr val="F5E93D"/>
    <a:srgbClr val="388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F8FDA-66F9-47EF-ADEF-FD57F583080D}" type="datetimeFigureOut">
              <a:rPr lang="nl-BE" smtClean="0"/>
              <a:t>15/10/2025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ACC8E-B2AC-4151-856B-60C1F0B91FF5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705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D85EC-2427-CAD8-7412-6150028BE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DF1552A-738B-C979-FF08-A575B64EA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0158DE-4738-F1D7-7C01-489E8A8D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F774A2-DE84-DE4C-B42E-5F210A8E9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06D84F-2693-893A-F76A-5AE1C740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729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26749-821A-A313-7B6F-E336461F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9224BC0-F7E0-4F20-5947-1A1530128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7E7473-718A-53DB-8422-4AC72B8E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8A6F98-9035-6B4D-26A5-B0308B76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4FA80E-C11D-7432-DB71-3935563B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829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993E11-0464-97A4-803D-EB66BFF98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BB8791-8F16-C736-74E3-A9264A1D1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1CC630-954D-C5E7-7643-C070BA07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2008C1-2E39-6534-341B-C0B1DF66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06D7C8-ACAD-56B8-1925-37E36F66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282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7CEF8-FA78-5FD4-432E-6A1C5733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7D87D6-4210-DCDC-8073-D7FB062DF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E5D0DD-03FB-9250-5F35-D8F521E3B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AF545D-E2AC-885A-25F4-7725734A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942AE7-A646-DED2-EB69-73C646A4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744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58FED-C9B7-A839-B816-79DAA268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1A1D33-5039-3447-B4FD-0AEAFFCFA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FCFC4D-A42D-31BB-C97F-3CB5A01F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8E7F8A-48AD-F5DE-1BD4-C785C589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EE7BF8-CF1B-4A1F-9B57-C75323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62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765FE-4A32-F814-902A-D47F362B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2641CF-B1B7-595D-2077-746F81BA2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D93043-9527-DDB7-7BD7-0C169641C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DA2F4F-0726-AC07-432D-007D0B1C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A941BE-1483-C7FF-AD69-95E43C6D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0934C4-31E8-2B83-3E75-5256AFE9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689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07FCC-7D81-7E5D-0D36-13EBB47E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605DD2-7B3D-0B8A-B9D1-FEA09E877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E8EC7B-6CDC-9B48-772E-C22E4A291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DD8D827-9ABC-9360-FAAF-16DE74DD8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95F713-401B-C87D-CEB0-C4F757E43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89597A-F223-EF7B-1F35-DA1FFE9F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293759-F0E3-68B2-78B7-B7999164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F914FBA-3062-6982-DB5A-675F730D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921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AFD7F-579C-369E-6301-30671C9B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3FF11F-AF4D-5E86-7343-665E1EC6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640C9E-F230-1DFB-4102-C9DF3554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0AFF53C-B75D-CD53-9E42-C7529479E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57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CE688F8-5ABB-2308-81F1-F0397F44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7AEC791-31AD-4C47-DB14-8D706A1C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EED9F5-3284-8AA2-2CC3-5AE69646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439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78C2D-3F0A-62C5-8435-30CBAE34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0E22E8-1D7D-0032-6D13-A1B5E2E88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53017E-6EBE-E2B8-C017-9C6DDBAD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E29ADD-68D5-80DC-F6A2-8A575C7D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25D2E4-2824-66D8-25C8-2D8A1907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AD4B56-3FC6-E65B-3F78-C313B3A8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589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76F7F-F97A-B6BD-33B9-F9A85C93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C4B12B7-4812-913E-036C-090FC0B12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379B48-7E3F-ABFC-D675-099838351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0461B9-C1A9-6750-6DB5-D8951D76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60F7C5-81B5-7B51-584B-30822FEC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073491-E685-28B1-13EF-22A6E7D6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789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6449D8E-8E79-5DBE-3368-AAB2D8093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tekststijl van het model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9A8C53-DE58-1DA4-0B4E-E6E868620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6CA5E5-1D3A-5C39-71C1-58287459C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30/04/2024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AAE509-8EBD-4B3F-90E8-6EEC2639F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Titel van het document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A6CA73-7487-1D21-A08F-E39F63303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658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rodevormrechts">
            <a:extLst>
              <a:ext uri="{FF2B5EF4-FFF2-40B4-BE49-F238E27FC236}">
                <a16:creationId xmlns:a16="http://schemas.microsoft.com/office/drawing/2014/main" id="{C807BF24-25CE-774F-852A-A1541E032BD5}"/>
              </a:ext>
            </a:extLst>
          </p:cNvPr>
          <p:cNvSpPr/>
          <p:nvPr/>
        </p:nvSpPr>
        <p:spPr>
          <a:xfrm rot="10800000" flipH="1">
            <a:off x="1944036" y="-9334"/>
            <a:ext cx="10247964" cy="2609852"/>
          </a:xfrm>
          <a:custGeom>
            <a:avLst/>
            <a:gdLst>
              <a:gd name="connsiteX0" fmla="*/ 7794102 w 8604929"/>
              <a:gd name="connsiteY0" fmla="*/ 316 h 3983424"/>
              <a:gd name="connsiteX1" fmla="*/ 8507485 w 8604929"/>
              <a:gd name="connsiteY1" fmla="*/ 33371 h 3983424"/>
              <a:gd name="connsiteX2" fmla="*/ 8604929 w 8604929"/>
              <a:gd name="connsiteY2" fmla="*/ 43589 h 3983424"/>
              <a:gd name="connsiteX3" fmla="*/ 8604929 w 8604929"/>
              <a:gd name="connsiteY3" fmla="*/ 3983424 h 3983424"/>
              <a:gd name="connsiteX4" fmla="*/ 0 w 8604929"/>
              <a:gd name="connsiteY4" fmla="*/ 3983424 h 3983424"/>
              <a:gd name="connsiteX5" fmla="*/ 11115 w 8604929"/>
              <a:gd name="connsiteY5" fmla="*/ 3962994 h 3983424"/>
              <a:gd name="connsiteX6" fmla="*/ 5561364 w 8604929"/>
              <a:gd name="connsiteY6" fmla="*/ 238548 h 3983424"/>
              <a:gd name="connsiteX7" fmla="*/ 7794102 w 8604929"/>
              <a:gd name="connsiteY7" fmla="*/ 316 h 398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4929" h="3983424">
                <a:moveTo>
                  <a:pt x="7794102" y="316"/>
                </a:moveTo>
                <a:cubicBezTo>
                  <a:pt x="8035182" y="2279"/>
                  <a:pt x="8273214" y="13403"/>
                  <a:pt x="8507485" y="33371"/>
                </a:cubicBezTo>
                <a:lnTo>
                  <a:pt x="8604929" y="43589"/>
                </a:lnTo>
                <a:lnTo>
                  <a:pt x="8604929" y="3983424"/>
                </a:lnTo>
                <a:lnTo>
                  <a:pt x="0" y="3983424"/>
                </a:lnTo>
                <a:lnTo>
                  <a:pt x="11115" y="3962994"/>
                </a:lnTo>
                <a:cubicBezTo>
                  <a:pt x="1010551" y="2234684"/>
                  <a:pt x="3031943" y="797102"/>
                  <a:pt x="5561364" y="238548"/>
                </a:cubicBezTo>
                <a:cubicBezTo>
                  <a:pt x="6320190" y="70982"/>
                  <a:pt x="7070861" y="-5575"/>
                  <a:pt x="7794102" y="316"/>
                </a:cubicBezTo>
                <a:close/>
              </a:path>
            </a:pathLst>
          </a:custGeom>
          <a:solidFill>
            <a:srgbClr val="C10B22"/>
          </a:solidFill>
          <a:ln w="57150" cap="rnd">
            <a:solidFill>
              <a:srgbClr val="C10B2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pic>
        <p:nvPicPr>
          <p:cNvPr id="5" name="Afbeelding 4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79CA1DB4-FE4E-0DF5-7FE0-037D648F9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9" y="1022095"/>
            <a:ext cx="2324392" cy="129603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BD6965-2716-4EC1-7E6F-CD5A9BF95933}"/>
              </a:ext>
            </a:extLst>
          </p:cNvPr>
          <p:cNvSpPr txBox="1"/>
          <p:nvPr/>
        </p:nvSpPr>
        <p:spPr>
          <a:xfrm>
            <a:off x="564035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722681A-0589-B989-4CEC-71C3C3CAF705}"/>
              </a:ext>
            </a:extLst>
          </p:cNvPr>
          <p:cNvSpPr txBox="1"/>
          <p:nvPr/>
        </p:nvSpPr>
        <p:spPr>
          <a:xfrm>
            <a:off x="760647" y="2914354"/>
            <a:ext cx="84881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in </a:t>
            </a:r>
          </a:p>
          <a:p>
            <a:pPr algn="ctr"/>
            <a:r>
              <a:rPr lang="en-US" sz="6400" b="1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n-US" sz="6400" b="1" dirty="0" err="1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sociale zekerheid</a:t>
            </a:r>
            <a:endParaRPr lang="nl-BE" sz="6400" b="1" dirty="0">
              <a:solidFill>
                <a:srgbClr val="C10B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hthoekige driehoek 20">
            <a:extLst>
              <a:ext uri="{FF2B5EF4-FFF2-40B4-BE49-F238E27FC236}">
                <a16:creationId xmlns:a16="http://schemas.microsoft.com/office/drawing/2014/main" id="{F3ADCD6D-CBF7-F458-083E-9CAC8A2641AB}"/>
              </a:ext>
            </a:extLst>
          </p:cNvPr>
          <p:cNvSpPr/>
          <p:nvPr/>
        </p:nvSpPr>
        <p:spPr>
          <a:xfrm>
            <a:off x="0" y="4714036"/>
            <a:ext cx="2113642" cy="2143960"/>
          </a:xfrm>
          <a:prstGeom prst="rtTriangle">
            <a:avLst/>
          </a:prstGeom>
          <a:solidFill>
            <a:srgbClr val="C10B22"/>
          </a:solidFill>
          <a:ln>
            <a:solidFill>
              <a:srgbClr val="C10B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5BDAF77-43AD-76E2-D797-8BEA02A25CD0}"/>
              </a:ext>
            </a:extLst>
          </p:cNvPr>
          <p:cNvSpPr txBox="1"/>
          <p:nvPr/>
        </p:nvSpPr>
        <p:spPr>
          <a:xfrm>
            <a:off x="3033420" y="5550543"/>
            <a:ext cx="27750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Gepresenteerd door</a:t>
            </a:r>
            <a:br>
              <a:rPr lang="nl-BE" sz="16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B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Muriel Dossin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2F0CE17-D578-B66D-3767-BC6316A6D75C}"/>
              </a:ext>
            </a:extLst>
          </p:cNvPr>
          <p:cNvSpPr txBox="1"/>
          <p:nvPr/>
        </p:nvSpPr>
        <p:spPr>
          <a:xfrm>
            <a:off x="5579731" y="5550543"/>
            <a:ext cx="235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Plenaire vergadering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20/10/2025</a:t>
            </a:r>
            <a:endParaRPr lang="nl-B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!!rodevormrechts">
            <a:extLst>
              <a:ext uri="{FF2B5EF4-FFF2-40B4-BE49-F238E27FC236}">
                <a16:creationId xmlns:a16="http://schemas.microsoft.com/office/drawing/2014/main" id="{3F22D8B3-DBB1-37D2-CD21-0FAE2B7FE3E3}"/>
              </a:ext>
            </a:extLst>
          </p:cNvPr>
          <p:cNvSpPr/>
          <p:nvPr/>
        </p:nvSpPr>
        <p:spPr>
          <a:xfrm>
            <a:off x="7774480" y="4714036"/>
            <a:ext cx="4585478" cy="2143964"/>
          </a:xfrm>
          <a:custGeom>
            <a:avLst/>
            <a:gdLst>
              <a:gd name="connsiteX0" fmla="*/ 7794102 w 8604929"/>
              <a:gd name="connsiteY0" fmla="*/ 316 h 3983424"/>
              <a:gd name="connsiteX1" fmla="*/ 8507485 w 8604929"/>
              <a:gd name="connsiteY1" fmla="*/ 33371 h 3983424"/>
              <a:gd name="connsiteX2" fmla="*/ 8604929 w 8604929"/>
              <a:gd name="connsiteY2" fmla="*/ 43589 h 3983424"/>
              <a:gd name="connsiteX3" fmla="*/ 8604929 w 8604929"/>
              <a:gd name="connsiteY3" fmla="*/ 3983424 h 3983424"/>
              <a:gd name="connsiteX4" fmla="*/ 0 w 8604929"/>
              <a:gd name="connsiteY4" fmla="*/ 3983424 h 3983424"/>
              <a:gd name="connsiteX5" fmla="*/ 11115 w 8604929"/>
              <a:gd name="connsiteY5" fmla="*/ 3962994 h 3983424"/>
              <a:gd name="connsiteX6" fmla="*/ 5561364 w 8604929"/>
              <a:gd name="connsiteY6" fmla="*/ 238548 h 3983424"/>
              <a:gd name="connsiteX7" fmla="*/ 7794102 w 8604929"/>
              <a:gd name="connsiteY7" fmla="*/ 316 h 398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4929" h="3983424">
                <a:moveTo>
                  <a:pt x="7794102" y="316"/>
                </a:moveTo>
                <a:cubicBezTo>
                  <a:pt x="8035182" y="2279"/>
                  <a:pt x="8273214" y="13403"/>
                  <a:pt x="8507485" y="33371"/>
                </a:cubicBezTo>
                <a:lnTo>
                  <a:pt x="8604929" y="43589"/>
                </a:lnTo>
                <a:lnTo>
                  <a:pt x="8604929" y="3983424"/>
                </a:lnTo>
                <a:lnTo>
                  <a:pt x="0" y="3983424"/>
                </a:lnTo>
                <a:lnTo>
                  <a:pt x="11115" y="3962994"/>
                </a:lnTo>
                <a:cubicBezTo>
                  <a:pt x="1010551" y="2234684"/>
                  <a:pt x="3031943" y="797102"/>
                  <a:pt x="5561364" y="238548"/>
                </a:cubicBezTo>
                <a:cubicBezTo>
                  <a:pt x="6320190" y="70982"/>
                  <a:pt x="7070861" y="-5575"/>
                  <a:pt x="7794102" y="316"/>
                </a:cubicBezTo>
                <a:close/>
              </a:path>
            </a:pathLst>
          </a:custGeom>
          <a:solidFill>
            <a:srgbClr val="F5E93D"/>
          </a:solidFill>
          <a:ln w="57150" cap="rnd">
            <a:solidFill>
              <a:srgbClr val="F5E93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D3305ED9-4450-96B5-4449-B13618C332AE}"/>
              </a:ext>
            </a:extLst>
          </p:cNvPr>
          <p:cNvSpPr/>
          <p:nvPr/>
        </p:nvSpPr>
        <p:spPr>
          <a:xfrm rot="1396198" flipH="1">
            <a:off x="-9590732" y="3177917"/>
            <a:ext cx="12019850" cy="5216198"/>
          </a:xfrm>
          <a:custGeom>
            <a:avLst/>
            <a:gdLst>
              <a:gd name="connsiteX0" fmla="*/ 3422440 w 8707995"/>
              <a:gd name="connsiteY0" fmla="*/ 44 h 2740451"/>
              <a:gd name="connsiteX1" fmla="*/ 8450460 w 8707995"/>
              <a:gd name="connsiteY1" fmla="*/ 2188586 h 2740451"/>
              <a:gd name="connsiteX2" fmla="*/ 8686925 w 8707995"/>
              <a:gd name="connsiteY2" fmla="*/ 2486057 h 2740451"/>
              <a:gd name="connsiteX3" fmla="*/ 8686924 w 8707995"/>
              <a:gd name="connsiteY3" fmla="*/ 2486057 h 2740451"/>
              <a:gd name="connsiteX4" fmla="*/ 8686925 w 8707995"/>
              <a:gd name="connsiteY4" fmla="*/ 2486058 h 2740451"/>
              <a:gd name="connsiteX5" fmla="*/ 8686920 w 8707995"/>
              <a:gd name="connsiteY5" fmla="*/ 2486055 h 2740451"/>
              <a:gd name="connsiteX6" fmla="*/ 8677577 w 8707995"/>
              <a:gd name="connsiteY6" fmla="*/ 2481084 h 2740451"/>
              <a:gd name="connsiteX7" fmla="*/ 8603521 w 8707995"/>
              <a:gd name="connsiteY7" fmla="*/ 2443684 h 2740451"/>
              <a:gd name="connsiteX8" fmla="*/ 8559680 w 8707995"/>
              <a:gd name="connsiteY8" fmla="*/ 2422632 h 2740451"/>
              <a:gd name="connsiteX9" fmla="*/ 8707995 w 8707995"/>
              <a:gd name="connsiteY9" fmla="*/ 2740451 h 2740451"/>
              <a:gd name="connsiteX10" fmla="*/ 0 w 8707995"/>
              <a:gd name="connsiteY10" fmla="*/ 2740451 h 2740451"/>
              <a:gd name="connsiteX11" fmla="*/ 0 w 8707995"/>
              <a:gd name="connsiteY11" fmla="*/ 1666898 h 2740451"/>
              <a:gd name="connsiteX12" fmla="*/ 391112 w 8707995"/>
              <a:gd name="connsiteY12" fmla="*/ 1594448 h 2740451"/>
              <a:gd name="connsiteX13" fmla="*/ 391130 w 8707995"/>
              <a:gd name="connsiteY13" fmla="*/ 1594444 h 2740451"/>
              <a:gd name="connsiteX14" fmla="*/ 391112 w 8707995"/>
              <a:gd name="connsiteY14" fmla="*/ 1594447 h 2740451"/>
              <a:gd name="connsiteX15" fmla="*/ 0 w 8707995"/>
              <a:gd name="connsiteY15" fmla="*/ 1666897 h 2740451"/>
              <a:gd name="connsiteX16" fmla="*/ 0 w 8707995"/>
              <a:gd name="connsiteY16" fmla="*/ 704929 h 2740451"/>
              <a:gd name="connsiteX17" fmla="*/ 298719 w 8707995"/>
              <a:gd name="connsiteY17" fmla="*/ 593339 h 2740451"/>
              <a:gd name="connsiteX18" fmla="*/ 2900550 w 8707995"/>
              <a:gd name="connsiteY18" fmla="*/ 24827 h 2740451"/>
              <a:gd name="connsiteX19" fmla="*/ 3422440 w 8707995"/>
              <a:gd name="connsiteY19" fmla="*/ 44 h 2740451"/>
              <a:gd name="connsiteX0" fmla="*/ 3422440 w 8707995"/>
              <a:gd name="connsiteY0" fmla="*/ 44 h 2740451"/>
              <a:gd name="connsiteX1" fmla="*/ 8450460 w 8707995"/>
              <a:gd name="connsiteY1" fmla="*/ 2188586 h 2740451"/>
              <a:gd name="connsiteX2" fmla="*/ 8686925 w 8707995"/>
              <a:gd name="connsiteY2" fmla="*/ 2486057 h 2740451"/>
              <a:gd name="connsiteX3" fmla="*/ 8686924 w 8707995"/>
              <a:gd name="connsiteY3" fmla="*/ 2486057 h 2740451"/>
              <a:gd name="connsiteX4" fmla="*/ 8686925 w 8707995"/>
              <a:gd name="connsiteY4" fmla="*/ 2486058 h 2740451"/>
              <a:gd name="connsiteX5" fmla="*/ 8686920 w 8707995"/>
              <a:gd name="connsiteY5" fmla="*/ 2486055 h 2740451"/>
              <a:gd name="connsiteX6" fmla="*/ 8677577 w 8707995"/>
              <a:gd name="connsiteY6" fmla="*/ 2481084 h 2740451"/>
              <a:gd name="connsiteX7" fmla="*/ 8603521 w 8707995"/>
              <a:gd name="connsiteY7" fmla="*/ 2443684 h 2740451"/>
              <a:gd name="connsiteX8" fmla="*/ 8707995 w 8707995"/>
              <a:gd name="connsiteY8" fmla="*/ 2740451 h 2740451"/>
              <a:gd name="connsiteX9" fmla="*/ 0 w 8707995"/>
              <a:gd name="connsiteY9" fmla="*/ 2740451 h 2740451"/>
              <a:gd name="connsiteX10" fmla="*/ 0 w 8707995"/>
              <a:gd name="connsiteY10" fmla="*/ 1666898 h 2740451"/>
              <a:gd name="connsiteX11" fmla="*/ 391112 w 8707995"/>
              <a:gd name="connsiteY11" fmla="*/ 1594448 h 2740451"/>
              <a:gd name="connsiteX12" fmla="*/ 391130 w 8707995"/>
              <a:gd name="connsiteY12" fmla="*/ 1594444 h 2740451"/>
              <a:gd name="connsiteX13" fmla="*/ 391112 w 8707995"/>
              <a:gd name="connsiteY13" fmla="*/ 1594447 h 2740451"/>
              <a:gd name="connsiteX14" fmla="*/ 0 w 8707995"/>
              <a:gd name="connsiteY14" fmla="*/ 1666897 h 2740451"/>
              <a:gd name="connsiteX15" fmla="*/ 0 w 8707995"/>
              <a:gd name="connsiteY15" fmla="*/ 704929 h 2740451"/>
              <a:gd name="connsiteX16" fmla="*/ 298719 w 8707995"/>
              <a:gd name="connsiteY16" fmla="*/ 593339 h 2740451"/>
              <a:gd name="connsiteX17" fmla="*/ 2900550 w 8707995"/>
              <a:gd name="connsiteY17" fmla="*/ 24827 h 2740451"/>
              <a:gd name="connsiteX18" fmla="*/ 3422440 w 8707995"/>
              <a:gd name="connsiteY18" fmla="*/ 44 h 2740451"/>
              <a:gd name="connsiteX0" fmla="*/ 3422440 w 9343751"/>
              <a:gd name="connsiteY0" fmla="*/ 44 h 2740451"/>
              <a:gd name="connsiteX1" fmla="*/ 8450460 w 9343751"/>
              <a:gd name="connsiteY1" fmla="*/ 2188586 h 2740451"/>
              <a:gd name="connsiteX2" fmla="*/ 8686925 w 9343751"/>
              <a:gd name="connsiteY2" fmla="*/ 2486057 h 2740451"/>
              <a:gd name="connsiteX3" fmla="*/ 8686924 w 9343751"/>
              <a:gd name="connsiteY3" fmla="*/ 2486057 h 2740451"/>
              <a:gd name="connsiteX4" fmla="*/ 8686925 w 9343751"/>
              <a:gd name="connsiteY4" fmla="*/ 2486058 h 2740451"/>
              <a:gd name="connsiteX5" fmla="*/ 8686920 w 9343751"/>
              <a:gd name="connsiteY5" fmla="*/ 2486055 h 2740451"/>
              <a:gd name="connsiteX6" fmla="*/ 8677577 w 9343751"/>
              <a:gd name="connsiteY6" fmla="*/ 2481084 h 2740451"/>
              <a:gd name="connsiteX7" fmla="*/ 8707995 w 9343751"/>
              <a:gd name="connsiteY7" fmla="*/ 2740451 h 2740451"/>
              <a:gd name="connsiteX8" fmla="*/ 0 w 9343751"/>
              <a:gd name="connsiteY8" fmla="*/ 2740451 h 2740451"/>
              <a:gd name="connsiteX9" fmla="*/ 0 w 9343751"/>
              <a:gd name="connsiteY9" fmla="*/ 1666898 h 2740451"/>
              <a:gd name="connsiteX10" fmla="*/ 391112 w 9343751"/>
              <a:gd name="connsiteY10" fmla="*/ 1594448 h 2740451"/>
              <a:gd name="connsiteX11" fmla="*/ 391130 w 9343751"/>
              <a:gd name="connsiteY11" fmla="*/ 1594444 h 2740451"/>
              <a:gd name="connsiteX12" fmla="*/ 391112 w 9343751"/>
              <a:gd name="connsiteY12" fmla="*/ 1594447 h 2740451"/>
              <a:gd name="connsiteX13" fmla="*/ 0 w 9343751"/>
              <a:gd name="connsiteY13" fmla="*/ 1666897 h 2740451"/>
              <a:gd name="connsiteX14" fmla="*/ 0 w 9343751"/>
              <a:gd name="connsiteY14" fmla="*/ 704929 h 2740451"/>
              <a:gd name="connsiteX15" fmla="*/ 298719 w 9343751"/>
              <a:gd name="connsiteY15" fmla="*/ 593339 h 2740451"/>
              <a:gd name="connsiteX16" fmla="*/ 2900550 w 9343751"/>
              <a:gd name="connsiteY16" fmla="*/ 24827 h 2740451"/>
              <a:gd name="connsiteX17" fmla="*/ 3422440 w 9343751"/>
              <a:gd name="connsiteY17" fmla="*/ 44 h 2740451"/>
              <a:gd name="connsiteX0" fmla="*/ 3422440 w 8708123"/>
              <a:gd name="connsiteY0" fmla="*/ 44 h 2740451"/>
              <a:gd name="connsiteX1" fmla="*/ 8450460 w 8708123"/>
              <a:gd name="connsiteY1" fmla="*/ 2188586 h 2740451"/>
              <a:gd name="connsiteX2" fmla="*/ 8686925 w 8708123"/>
              <a:gd name="connsiteY2" fmla="*/ 2486057 h 2740451"/>
              <a:gd name="connsiteX3" fmla="*/ 8686924 w 8708123"/>
              <a:gd name="connsiteY3" fmla="*/ 2486057 h 2740451"/>
              <a:gd name="connsiteX4" fmla="*/ 8686925 w 8708123"/>
              <a:gd name="connsiteY4" fmla="*/ 2486058 h 2740451"/>
              <a:gd name="connsiteX5" fmla="*/ 8686920 w 8708123"/>
              <a:gd name="connsiteY5" fmla="*/ 2486055 h 2740451"/>
              <a:gd name="connsiteX6" fmla="*/ 8677577 w 8708123"/>
              <a:gd name="connsiteY6" fmla="*/ 2481084 h 2740451"/>
              <a:gd name="connsiteX7" fmla="*/ 8707995 w 8708123"/>
              <a:gd name="connsiteY7" fmla="*/ 2740451 h 2740451"/>
              <a:gd name="connsiteX8" fmla="*/ 0 w 8708123"/>
              <a:gd name="connsiteY8" fmla="*/ 2740451 h 2740451"/>
              <a:gd name="connsiteX9" fmla="*/ 0 w 8708123"/>
              <a:gd name="connsiteY9" fmla="*/ 1666898 h 2740451"/>
              <a:gd name="connsiteX10" fmla="*/ 391112 w 8708123"/>
              <a:gd name="connsiteY10" fmla="*/ 1594448 h 2740451"/>
              <a:gd name="connsiteX11" fmla="*/ 391130 w 8708123"/>
              <a:gd name="connsiteY11" fmla="*/ 1594444 h 2740451"/>
              <a:gd name="connsiteX12" fmla="*/ 391112 w 8708123"/>
              <a:gd name="connsiteY12" fmla="*/ 1594447 h 2740451"/>
              <a:gd name="connsiteX13" fmla="*/ 0 w 8708123"/>
              <a:gd name="connsiteY13" fmla="*/ 1666897 h 2740451"/>
              <a:gd name="connsiteX14" fmla="*/ 0 w 8708123"/>
              <a:gd name="connsiteY14" fmla="*/ 704929 h 2740451"/>
              <a:gd name="connsiteX15" fmla="*/ 298719 w 8708123"/>
              <a:gd name="connsiteY15" fmla="*/ 593339 h 2740451"/>
              <a:gd name="connsiteX16" fmla="*/ 2900550 w 8708123"/>
              <a:gd name="connsiteY16" fmla="*/ 24827 h 2740451"/>
              <a:gd name="connsiteX17" fmla="*/ 3422440 w 8708123"/>
              <a:gd name="connsiteY17" fmla="*/ 44 h 2740451"/>
              <a:gd name="connsiteX0" fmla="*/ 3422440 w 8836298"/>
              <a:gd name="connsiteY0" fmla="*/ 44 h 2743740"/>
              <a:gd name="connsiteX1" fmla="*/ 8450460 w 8836298"/>
              <a:gd name="connsiteY1" fmla="*/ 2188586 h 2743740"/>
              <a:gd name="connsiteX2" fmla="*/ 8686925 w 8836298"/>
              <a:gd name="connsiteY2" fmla="*/ 2486057 h 2743740"/>
              <a:gd name="connsiteX3" fmla="*/ 8686924 w 8836298"/>
              <a:gd name="connsiteY3" fmla="*/ 2486057 h 2743740"/>
              <a:gd name="connsiteX4" fmla="*/ 8686925 w 8836298"/>
              <a:gd name="connsiteY4" fmla="*/ 2486058 h 2743740"/>
              <a:gd name="connsiteX5" fmla="*/ 8686920 w 8836298"/>
              <a:gd name="connsiteY5" fmla="*/ 2486055 h 2743740"/>
              <a:gd name="connsiteX6" fmla="*/ 8677577 w 8836298"/>
              <a:gd name="connsiteY6" fmla="*/ 2481084 h 2743740"/>
              <a:gd name="connsiteX7" fmla="*/ 8836274 w 8836298"/>
              <a:gd name="connsiteY7" fmla="*/ 2743740 h 2743740"/>
              <a:gd name="connsiteX8" fmla="*/ 0 w 8836298"/>
              <a:gd name="connsiteY8" fmla="*/ 2740451 h 2743740"/>
              <a:gd name="connsiteX9" fmla="*/ 0 w 8836298"/>
              <a:gd name="connsiteY9" fmla="*/ 1666898 h 2743740"/>
              <a:gd name="connsiteX10" fmla="*/ 391112 w 8836298"/>
              <a:gd name="connsiteY10" fmla="*/ 1594448 h 2743740"/>
              <a:gd name="connsiteX11" fmla="*/ 391130 w 8836298"/>
              <a:gd name="connsiteY11" fmla="*/ 1594444 h 2743740"/>
              <a:gd name="connsiteX12" fmla="*/ 391112 w 8836298"/>
              <a:gd name="connsiteY12" fmla="*/ 1594447 h 2743740"/>
              <a:gd name="connsiteX13" fmla="*/ 0 w 8836298"/>
              <a:gd name="connsiteY13" fmla="*/ 1666897 h 2743740"/>
              <a:gd name="connsiteX14" fmla="*/ 0 w 8836298"/>
              <a:gd name="connsiteY14" fmla="*/ 704929 h 2743740"/>
              <a:gd name="connsiteX15" fmla="*/ 298719 w 8836298"/>
              <a:gd name="connsiteY15" fmla="*/ 593339 h 2743740"/>
              <a:gd name="connsiteX16" fmla="*/ 2900550 w 8836298"/>
              <a:gd name="connsiteY16" fmla="*/ 24827 h 2743740"/>
              <a:gd name="connsiteX17" fmla="*/ 3422440 w 8836298"/>
              <a:gd name="connsiteY17" fmla="*/ 44 h 2743740"/>
              <a:gd name="connsiteX0" fmla="*/ 3422440 w 8836274"/>
              <a:gd name="connsiteY0" fmla="*/ 44 h 2743740"/>
              <a:gd name="connsiteX1" fmla="*/ 8450460 w 8836274"/>
              <a:gd name="connsiteY1" fmla="*/ 2188586 h 2743740"/>
              <a:gd name="connsiteX2" fmla="*/ 8686925 w 8836274"/>
              <a:gd name="connsiteY2" fmla="*/ 2486057 h 2743740"/>
              <a:gd name="connsiteX3" fmla="*/ 8686924 w 8836274"/>
              <a:gd name="connsiteY3" fmla="*/ 2486057 h 2743740"/>
              <a:gd name="connsiteX4" fmla="*/ 8686925 w 8836274"/>
              <a:gd name="connsiteY4" fmla="*/ 2486058 h 2743740"/>
              <a:gd name="connsiteX5" fmla="*/ 8686920 w 8836274"/>
              <a:gd name="connsiteY5" fmla="*/ 2486055 h 2743740"/>
              <a:gd name="connsiteX6" fmla="*/ 8677577 w 8836274"/>
              <a:gd name="connsiteY6" fmla="*/ 2481084 h 2743740"/>
              <a:gd name="connsiteX7" fmla="*/ 8836274 w 8836274"/>
              <a:gd name="connsiteY7" fmla="*/ 2743740 h 2743740"/>
              <a:gd name="connsiteX8" fmla="*/ 0 w 8836274"/>
              <a:gd name="connsiteY8" fmla="*/ 2740451 h 2743740"/>
              <a:gd name="connsiteX9" fmla="*/ 0 w 8836274"/>
              <a:gd name="connsiteY9" fmla="*/ 1666898 h 2743740"/>
              <a:gd name="connsiteX10" fmla="*/ 391112 w 8836274"/>
              <a:gd name="connsiteY10" fmla="*/ 1594448 h 2743740"/>
              <a:gd name="connsiteX11" fmla="*/ 391130 w 8836274"/>
              <a:gd name="connsiteY11" fmla="*/ 1594444 h 2743740"/>
              <a:gd name="connsiteX12" fmla="*/ 391112 w 8836274"/>
              <a:gd name="connsiteY12" fmla="*/ 1594447 h 2743740"/>
              <a:gd name="connsiteX13" fmla="*/ 0 w 8836274"/>
              <a:gd name="connsiteY13" fmla="*/ 1666897 h 2743740"/>
              <a:gd name="connsiteX14" fmla="*/ 0 w 8836274"/>
              <a:gd name="connsiteY14" fmla="*/ 704929 h 2743740"/>
              <a:gd name="connsiteX15" fmla="*/ 298719 w 8836274"/>
              <a:gd name="connsiteY15" fmla="*/ 593339 h 2743740"/>
              <a:gd name="connsiteX16" fmla="*/ 2900550 w 8836274"/>
              <a:gd name="connsiteY16" fmla="*/ 24827 h 2743740"/>
              <a:gd name="connsiteX17" fmla="*/ 3422440 w 8836274"/>
              <a:gd name="connsiteY17" fmla="*/ 44 h 2743740"/>
              <a:gd name="connsiteX0" fmla="*/ 3422440 w 8836274"/>
              <a:gd name="connsiteY0" fmla="*/ 44 h 2743740"/>
              <a:gd name="connsiteX1" fmla="*/ 8450460 w 8836274"/>
              <a:gd name="connsiteY1" fmla="*/ 2188586 h 2743740"/>
              <a:gd name="connsiteX2" fmla="*/ 8686925 w 8836274"/>
              <a:gd name="connsiteY2" fmla="*/ 2486057 h 2743740"/>
              <a:gd name="connsiteX3" fmla="*/ 8686924 w 8836274"/>
              <a:gd name="connsiteY3" fmla="*/ 2486057 h 2743740"/>
              <a:gd name="connsiteX4" fmla="*/ 8686925 w 8836274"/>
              <a:gd name="connsiteY4" fmla="*/ 2486058 h 2743740"/>
              <a:gd name="connsiteX5" fmla="*/ 8686920 w 8836274"/>
              <a:gd name="connsiteY5" fmla="*/ 2486055 h 2743740"/>
              <a:gd name="connsiteX6" fmla="*/ 8836274 w 8836274"/>
              <a:gd name="connsiteY6" fmla="*/ 2743740 h 2743740"/>
              <a:gd name="connsiteX7" fmla="*/ 0 w 8836274"/>
              <a:gd name="connsiteY7" fmla="*/ 2740451 h 2743740"/>
              <a:gd name="connsiteX8" fmla="*/ 0 w 8836274"/>
              <a:gd name="connsiteY8" fmla="*/ 1666898 h 2743740"/>
              <a:gd name="connsiteX9" fmla="*/ 391112 w 8836274"/>
              <a:gd name="connsiteY9" fmla="*/ 1594448 h 2743740"/>
              <a:gd name="connsiteX10" fmla="*/ 391130 w 8836274"/>
              <a:gd name="connsiteY10" fmla="*/ 1594444 h 2743740"/>
              <a:gd name="connsiteX11" fmla="*/ 391112 w 8836274"/>
              <a:gd name="connsiteY11" fmla="*/ 1594447 h 2743740"/>
              <a:gd name="connsiteX12" fmla="*/ 0 w 8836274"/>
              <a:gd name="connsiteY12" fmla="*/ 1666897 h 2743740"/>
              <a:gd name="connsiteX13" fmla="*/ 0 w 8836274"/>
              <a:gd name="connsiteY13" fmla="*/ 704929 h 2743740"/>
              <a:gd name="connsiteX14" fmla="*/ 298719 w 8836274"/>
              <a:gd name="connsiteY14" fmla="*/ 593339 h 2743740"/>
              <a:gd name="connsiteX15" fmla="*/ 2900550 w 8836274"/>
              <a:gd name="connsiteY15" fmla="*/ 24827 h 2743740"/>
              <a:gd name="connsiteX16" fmla="*/ 3422440 w 8836274"/>
              <a:gd name="connsiteY16" fmla="*/ 44 h 2743740"/>
              <a:gd name="connsiteX0" fmla="*/ 3422440 w 9448218"/>
              <a:gd name="connsiteY0" fmla="*/ 44 h 2743740"/>
              <a:gd name="connsiteX1" fmla="*/ 8450460 w 9448218"/>
              <a:gd name="connsiteY1" fmla="*/ 2188586 h 2743740"/>
              <a:gd name="connsiteX2" fmla="*/ 8686925 w 9448218"/>
              <a:gd name="connsiteY2" fmla="*/ 2486057 h 2743740"/>
              <a:gd name="connsiteX3" fmla="*/ 8686924 w 9448218"/>
              <a:gd name="connsiteY3" fmla="*/ 2486057 h 2743740"/>
              <a:gd name="connsiteX4" fmla="*/ 8686925 w 9448218"/>
              <a:gd name="connsiteY4" fmla="*/ 2486058 h 2743740"/>
              <a:gd name="connsiteX5" fmla="*/ 8836274 w 9448218"/>
              <a:gd name="connsiteY5" fmla="*/ 2743740 h 2743740"/>
              <a:gd name="connsiteX6" fmla="*/ 0 w 9448218"/>
              <a:gd name="connsiteY6" fmla="*/ 2740451 h 2743740"/>
              <a:gd name="connsiteX7" fmla="*/ 0 w 9448218"/>
              <a:gd name="connsiteY7" fmla="*/ 1666898 h 2743740"/>
              <a:gd name="connsiteX8" fmla="*/ 391112 w 9448218"/>
              <a:gd name="connsiteY8" fmla="*/ 1594448 h 2743740"/>
              <a:gd name="connsiteX9" fmla="*/ 391130 w 9448218"/>
              <a:gd name="connsiteY9" fmla="*/ 1594444 h 2743740"/>
              <a:gd name="connsiteX10" fmla="*/ 391112 w 9448218"/>
              <a:gd name="connsiteY10" fmla="*/ 1594447 h 2743740"/>
              <a:gd name="connsiteX11" fmla="*/ 0 w 9448218"/>
              <a:gd name="connsiteY11" fmla="*/ 1666897 h 2743740"/>
              <a:gd name="connsiteX12" fmla="*/ 0 w 9448218"/>
              <a:gd name="connsiteY12" fmla="*/ 704929 h 2743740"/>
              <a:gd name="connsiteX13" fmla="*/ 298719 w 9448218"/>
              <a:gd name="connsiteY13" fmla="*/ 593339 h 2743740"/>
              <a:gd name="connsiteX14" fmla="*/ 2900550 w 9448218"/>
              <a:gd name="connsiteY14" fmla="*/ 24827 h 2743740"/>
              <a:gd name="connsiteX15" fmla="*/ 3422440 w 9448218"/>
              <a:gd name="connsiteY15" fmla="*/ 44 h 2743740"/>
              <a:gd name="connsiteX0" fmla="*/ 3422440 w 9448218"/>
              <a:gd name="connsiteY0" fmla="*/ 44 h 2743740"/>
              <a:gd name="connsiteX1" fmla="*/ 8450460 w 9448218"/>
              <a:gd name="connsiteY1" fmla="*/ 2188586 h 2743740"/>
              <a:gd name="connsiteX2" fmla="*/ 8686925 w 9448218"/>
              <a:gd name="connsiteY2" fmla="*/ 2486057 h 2743740"/>
              <a:gd name="connsiteX3" fmla="*/ 8686924 w 9448218"/>
              <a:gd name="connsiteY3" fmla="*/ 2486057 h 2743740"/>
              <a:gd name="connsiteX4" fmla="*/ 8836274 w 9448218"/>
              <a:gd name="connsiteY4" fmla="*/ 2743740 h 2743740"/>
              <a:gd name="connsiteX5" fmla="*/ 0 w 9448218"/>
              <a:gd name="connsiteY5" fmla="*/ 2740451 h 2743740"/>
              <a:gd name="connsiteX6" fmla="*/ 0 w 9448218"/>
              <a:gd name="connsiteY6" fmla="*/ 1666898 h 2743740"/>
              <a:gd name="connsiteX7" fmla="*/ 391112 w 9448218"/>
              <a:gd name="connsiteY7" fmla="*/ 1594448 h 2743740"/>
              <a:gd name="connsiteX8" fmla="*/ 391130 w 9448218"/>
              <a:gd name="connsiteY8" fmla="*/ 1594444 h 2743740"/>
              <a:gd name="connsiteX9" fmla="*/ 391112 w 9448218"/>
              <a:gd name="connsiteY9" fmla="*/ 1594447 h 2743740"/>
              <a:gd name="connsiteX10" fmla="*/ 0 w 9448218"/>
              <a:gd name="connsiteY10" fmla="*/ 1666897 h 2743740"/>
              <a:gd name="connsiteX11" fmla="*/ 0 w 9448218"/>
              <a:gd name="connsiteY11" fmla="*/ 704929 h 2743740"/>
              <a:gd name="connsiteX12" fmla="*/ 298719 w 9448218"/>
              <a:gd name="connsiteY12" fmla="*/ 593339 h 2743740"/>
              <a:gd name="connsiteX13" fmla="*/ 2900550 w 9448218"/>
              <a:gd name="connsiteY13" fmla="*/ 24827 h 2743740"/>
              <a:gd name="connsiteX14" fmla="*/ 3422440 w 9448218"/>
              <a:gd name="connsiteY14" fmla="*/ 44 h 2743740"/>
              <a:gd name="connsiteX0" fmla="*/ 3422440 w 9456316"/>
              <a:gd name="connsiteY0" fmla="*/ 44 h 2743740"/>
              <a:gd name="connsiteX1" fmla="*/ 8450460 w 9456316"/>
              <a:gd name="connsiteY1" fmla="*/ 2188586 h 2743740"/>
              <a:gd name="connsiteX2" fmla="*/ 8686925 w 9456316"/>
              <a:gd name="connsiteY2" fmla="*/ 2486057 h 2743740"/>
              <a:gd name="connsiteX3" fmla="*/ 8836274 w 9456316"/>
              <a:gd name="connsiteY3" fmla="*/ 2743740 h 2743740"/>
              <a:gd name="connsiteX4" fmla="*/ 0 w 9456316"/>
              <a:gd name="connsiteY4" fmla="*/ 2740451 h 2743740"/>
              <a:gd name="connsiteX5" fmla="*/ 0 w 9456316"/>
              <a:gd name="connsiteY5" fmla="*/ 1666898 h 2743740"/>
              <a:gd name="connsiteX6" fmla="*/ 391112 w 9456316"/>
              <a:gd name="connsiteY6" fmla="*/ 1594448 h 2743740"/>
              <a:gd name="connsiteX7" fmla="*/ 391130 w 9456316"/>
              <a:gd name="connsiteY7" fmla="*/ 1594444 h 2743740"/>
              <a:gd name="connsiteX8" fmla="*/ 391112 w 9456316"/>
              <a:gd name="connsiteY8" fmla="*/ 1594447 h 2743740"/>
              <a:gd name="connsiteX9" fmla="*/ 0 w 9456316"/>
              <a:gd name="connsiteY9" fmla="*/ 1666897 h 2743740"/>
              <a:gd name="connsiteX10" fmla="*/ 0 w 9456316"/>
              <a:gd name="connsiteY10" fmla="*/ 704929 h 2743740"/>
              <a:gd name="connsiteX11" fmla="*/ 298719 w 9456316"/>
              <a:gd name="connsiteY11" fmla="*/ 593339 h 2743740"/>
              <a:gd name="connsiteX12" fmla="*/ 2900550 w 9456316"/>
              <a:gd name="connsiteY12" fmla="*/ 24827 h 2743740"/>
              <a:gd name="connsiteX13" fmla="*/ 3422440 w 9456316"/>
              <a:gd name="connsiteY13" fmla="*/ 44 h 2743740"/>
              <a:gd name="connsiteX0" fmla="*/ 3422440 w 8836274"/>
              <a:gd name="connsiteY0" fmla="*/ 44 h 2743740"/>
              <a:gd name="connsiteX1" fmla="*/ 8450460 w 8836274"/>
              <a:gd name="connsiteY1" fmla="*/ 2188586 h 2743740"/>
              <a:gd name="connsiteX2" fmla="*/ 8836274 w 8836274"/>
              <a:gd name="connsiteY2" fmla="*/ 2743740 h 2743740"/>
              <a:gd name="connsiteX3" fmla="*/ 0 w 8836274"/>
              <a:gd name="connsiteY3" fmla="*/ 2740451 h 2743740"/>
              <a:gd name="connsiteX4" fmla="*/ 0 w 8836274"/>
              <a:gd name="connsiteY4" fmla="*/ 1666898 h 2743740"/>
              <a:gd name="connsiteX5" fmla="*/ 391112 w 8836274"/>
              <a:gd name="connsiteY5" fmla="*/ 1594448 h 2743740"/>
              <a:gd name="connsiteX6" fmla="*/ 391130 w 8836274"/>
              <a:gd name="connsiteY6" fmla="*/ 1594444 h 2743740"/>
              <a:gd name="connsiteX7" fmla="*/ 391112 w 8836274"/>
              <a:gd name="connsiteY7" fmla="*/ 1594447 h 2743740"/>
              <a:gd name="connsiteX8" fmla="*/ 0 w 8836274"/>
              <a:gd name="connsiteY8" fmla="*/ 1666897 h 2743740"/>
              <a:gd name="connsiteX9" fmla="*/ 0 w 8836274"/>
              <a:gd name="connsiteY9" fmla="*/ 704929 h 2743740"/>
              <a:gd name="connsiteX10" fmla="*/ 298719 w 8836274"/>
              <a:gd name="connsiteY10" fmla="*/ 593339 h 2743740"/>
              <a:gd name="connsiteX11" fmla="*/ 2900550 w 8836274"/>
              <a:gd name="connsiteY11" fmla="*/ 24827 h 2743740"/>
              <a:gd name="connsiteX12" fmla="*/ 3422440 w 8836274"/>
              <a:gd name="connsiteY12" fmla="*/ 44 h 2743740"/>
              <a:gd name="connsiteX0" fmla="*/ 3422440 w 8836274"/>
              <a:gd name="connsiteY0" fmla="*/ 44 h 2743740"/>
              <a:gd name="connsiteX1" fmla="*/ 8450460 w 8836274"/>
              <a:gd name="connsiteY1" fmla="*/ 2188586 h 2743740"/>
              <a:gd name="connsiteX2" fmla="*/ 8836274 w 8836274"/>
              <a:gd name="connsiteY2" fmla="*/ 2743740 h 2743740"/>
              <a:gd name="connsiteX3" fmla="*/ 0 w 8836274"/>
              <a:gd name="connsiteY3" fmla="*/ 2740451 h 2743740"/>
              <a:gd name="connsiteX4" fmla="*/ 0 w 8836274"/>
              <a:gd name="connsiteY4" fmla="*/ 1666898 h 2743740"/>
              <a:gd name="connsiteX5" fmla="*/ 391112 w 8836274"/>
              <a:gd name="connsiteY5" fmla="*/ 1594448 h 2743740"/>
              <a:gd name="connsiteX6" fmla="*/ 391130 w 8836274"/>
              <a:gd name="connsiteY6" fmla="*/ 1594444 h 2743740"/>
              <a:gd name="connsiteX7" fmla="*/ 391112 w 8836274"/>
              <a:gd name="connsiteY7" fmla="*/ 1594447 h 2743740"/>
              <a:gd name="connsiteX8" fmla="*/ 0 w 8836274"/>
              <a:gd name="connsiteY8" fmla="*/ 1666897 h 2743740"/>
              <a:gd name="connsiteX9" fmla="*/ 0 w 8836274"/>
              <a:gd name="connsiteY9" fmla="*/ 704929 h 2743740"/>
              <a:gd name="connsiteX10" fmla="*/ 298719 w 8836274"/>
              <a:gd name="connsiteY10" fmla="*/ 593339 h 2743740"/>
              <a:gd name="connsiteX11" fmla="*/ 2900550 w 8836274"/>
              <a:gd name="connsiteY11" fmla="*/ 24827 h 2743740"/>
              <a:gd name="connsiteX12" fmla="*/ 3422440 w 8836274"/>
              <a:gd name="connsiteY12" fmla="*/ 44 h 2743740"/>
              <a:gd name="connsiteX0" fmla="*/ 3422440 w 8836274"/>
              <a:gd name="connsiteY0" fmla="*/ 44 h 2743740"/>
              <a:gd name="connsiteX1" fmla="*/ 8450460 w 8836274"/>
              <a:gd name="connsiteY1" fmla="*/ 2188586 h 2743740"/>
              <a:gd name="connsiteX2" fmla="*/ 8836274 w 8836274"/>
              <a:gd name="connsiteY2" fmla="*/ 2743740 h 2743740"/>
              <a:gd name="connsiteX3" fmla="*/ 0 w 8836274"/>
              <a:gd name="connsiteY3" fmla="*/ 2740451 h 2743740"/>
              <a:gd name="connsiteX4" fmla="*/ 0 w 8836274"/>
              <a:gd name="connsiteY4" fmla="*/ 1666898 h 2743740"/>
              <a:gd name="connsiteX5" fmla="*/ 391112 w 8836274"/>
              <a:gd name="connsiteY5" fmla="*/ 1594448 h 2743740"/>
              <a:gd name="connsiteX6" fmla="*/ 391130 w 8836274"/>
              <a:gd name="connsiteY6" fmla="*/ 1594444 h 2743740"/>
              <a:gd name="connsiteX7" fmla="*/ 391112 w 8836274"/>
              <a:gd name="connsiteY7" fmla="*/ 1594447 h 2743740"/>
              <a:gd name="connsiteX8" fmla="*/ 0 w 8836274"/>
              <a:gd name="connsiteY8" fmla="*/ 1666897 h 2743740"/>
              <a:gd name="connsiteX9" fmla="*/ 0 w 8836274"/>
              <a:gd name="connsiteY9" fmla="*/ 704929 h 2743740"/>
              <a:gd name="connsiteX10" fmla="*/ 298719 w 8836274"/>
              <a:gd name="connsiteY10" fmla="*/ 593339 h 2743740"/>
              <a:gd name="connsiteX11" fmla="*/ 2900550 w 8836274"/>
              <a:gd name="connsiteY11" fmla="*/ 24827 h 2743740"/>
              <a:gd name="connsiteX12" fmla="*/ 3422440 w 8836274"/>
              <a:gd name="connsiteY12" fmla="*/ 44 h 2743740"/>
              <a:gd name="connsiteX0" fmla="*/ 3422440 w 8836274"/>
              <a:gd name="connsiteY0" fmla="*/ 44 h 2743740"/>
              <a:gd name="connsiteX1" fmla="*/ 8450460 w 8836274"/>
              <a:gd name="connsiteY1" fmla="*/ 2188586 h 2743740"/>
              <a:gd name="connsiteX2" fmla="*/ 8836274 w 8836274"/>
              <a:gd name="connsiteY2" fmla="*/ 2743740 h 2743740"/>
              <a:gd name="connsiteX3" fmla="*/ 0 w 8836274"/>
              <a:gd name="connsiteY3" fmla="*/ 2740451 h 2743740"/>
              <a:gd name="connsiteX4" fmla="*/ 0 w 8836274"/>
              <a:gd name="connsiteY4" fmla="*/ 1666898 h 2743740"/>
              <a:gd name="connsiteX5" fmla="*/ 391112 w 8836274"/>
              <a:gd name="connsiteY5" fmla="*/ 1594448 h 2743740"/>
              <a:gd name="connsiteX6" fmla="*/ 391130 w 8836274"/>
              <a:gd name="connsiteY6" fmla="*/ 1594444 h 2743740"/>
              <a:gd name="connsiteX7" fmla="*/ 0 w 8836274"/>
              <a:gd name="connsiteY7" fmla="*/ 1666897 h 2743740"/>
              <a:gd name="connsiteX8" fmla="*/ 0 w 8836274"/>
              <a:gd name="connsiteY8" fmla="*/ 704929 h 2743740"/>
              <a:gd name="connsiteX9" fmla="*/ 298719 w 8836274"/>
              <a:gd name="connsiteY9" fmla="*/ 593339 h 2743740"/>
              <a:gd name="connsiteX10" fmla="*/ 2900550 w 8836274"/>
              <a:gd name="connsiteY10" fmla="*/ 24827 h 2743740"/>
              <a:gd name="connsiteX11" fmla="*/ 3422440 w 8836274"/>
              <a:gd name="connsiteY11" fmla="*/ 44 h 2743740"/>
              <a:gd name="connsiteX0" fmla="*/ 3422440 w 8836274"/>
              <a:gd name="connsiteY0" fmla="*/ 44 h 2743740"/>
              <a:gd name="connsiteX1" fmla="*/ 8450460 w 8836274"/>
              <a:gd name="connsiteY1" fmla="*/ 2188586 h 2743740"/>
              <a:gd name="connsiteX2" fmla="*/ 8836274 w 8836274"/>
              <a:gd name="connsiteY2" fmla="*/ 2743740 h 2743740"/>
              <a:gd name="connsiteX3" fmla="*/ 0 w 8836274"/>
              <a:gd name="connsiteY3" fmla="*/ 2740451 h 2743740"/>
              <a:gd name="connsiteX4" fmla="*/ 0 w 8836274"/>
              <a:gd name="connsiteY4" fmla="*/ 1666898 h 2743740"/>
              <a:gd name="connsiteX5" fmla="*/ 391112 w 8836274"/>
              <a:gd name="connsiteY5" fmla="*/ 1594448 h 2743740"/>
              <a:gd name="connsiteX6" fmla="*/ 0 w 8836274"/>
              <a:gd name="connsiteY6" fmla="*/ 1666897 h 2743740"/>
              <a:gd name="connsiteX7" fmla="*/ 0 w 8836274"/>
              <a:gd name="connsiteY7" fmla="*/ 704929 h 2743740"/>
              <a:gd name="connsiteX8" fmla="*/ 298719 w 8836274"/>
              <a:gd name="connsiteY8" fmla="*/ 593339 h 2743740"/>
              <a:gd name="connsiteX9" fmla="*/ 2900550 w 8836274"/>
              <a:gd name="connsiteY9" fmla="*/ 24827 h 2743740"/>
              <a:gd name="connsiteX10" fmla="*/ 3422440 w 8836274"/>
              <a:gd name="connsiteY10" fmla="*/ 44 h 2743740"/>
              <a:gd name="connsiteX0" fmla="*/ 3422440 w 8836274"/>
              <a:gd name="connsiteY0" fmla="*/ 44 h 2743740"/>
              <a:gd name="connsiteX1" fmla="*/ 8450460 w 8836274"/>
              <a:gd name="connsiteY1" fmla="*/ 2188586 h 2743740"/>
              <a:gd name="connsiteX2" fmla="*/ 8836274 w 8836274"/>
              <a:gd name="connsiteY2" fmla="*/ 2743740 h 2743740"/>
              <a:gd name="connsiteX3" fmla="*/ 0 w 8836274"/>
              <a:gd name="connsiteY3" fmla="*/ 2740451 h 2743740"/>
              <a:gd name="connsiteX4" fmla="*/ 0 w 8836274"/>
              <a:gd name="connsiteY4" fmla="*/ 1666898 h 2743740"/>
              <a:gd name="connsiteX5" fmla="*/ 0 w 8836274"/>
              <a:gd name="connsiteY5" fmla="*/ 1666897 h 2743740"/>
              <a:gd name="connsiteX6" fmla="*/ 0 w 8836274"/>
              <a:gd name="connsiteY6" fmla="*/ 704929 h 2743740"/>
              <a:gd name="connsiteX7" fmla="*/ 298719 w 8836274"/>
              <a:gd name="connsiteY7" fmla="*/ 593339 h 2743740"/>
              <a:gd name="connsiteX8" fmla="*/ 2900550 w 8836274"/>
              <a:gd name="connsiteY8" fmla="*/ 24827 h 2743740"/>
              <a:gd name="connsiteX9" fmla="*/ 3422440 w 8836274"/>
              <a:gd name="connsiteY9" fmla="*/ 44 h 274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6274" h="2743740">
                <a:moveTo>
                  <a:pt x="3422440" y="44"/>
                </a:moveTo>
                <a:cubicBezTo>
                  <a:pt x="4407880" y="3818"/>
                  <a:pt x="6608949" y="253279"/>
                  <a:pt x="8450460" y="2188586"/>
                </a:cubicBezTo>
                <a:cubicBezTo>
                  <a:pt x="8730368" y="2521651"/>
                  <a:pt x="8766875" y="2608027"/>
                  <a:pt x="8836274" y="2743740"/>
                </a:cubicBezTo>
                <a:lnTo>
                  <a:pt x="0" y="2740451"/>
                </a:lnTo>
                <a:lnTo>
                  <a:pt x="0" y="1666898"/>
                </a:lnTo>
                <a:lnTo>
                  <a:pt x="0" y="1666897"/>
                </a:lnTo>
                <a:lnTo>
                  <a:pt x="0" y="704929"/>
                </a:lnTo>
                <a:lnTo>
                  <a:pt x="298719" y="593339"/>
                </a:lnTo>
                <a:cubicBezTo>
                  <a:pt x="1137906" y="301799"/>
                  <a:pt x="2025505" y="84908"/>
                  <a:pt x="2900550" y="24827"/>
                </a:cubicBezTo>
                <a:cubicBezTo>
                  <a:pt x="2900550" y="24827"/>
                  <a:pt x="3093960" y="-1214"/>
                  <a:pt x="3422440" y="44"/>
                </a:cubicBezTo>
                <a:close/>
              </a:path>
            </a:pathLst>
          </a:custGeom>
          <a:solidFill>
            <a:srgbClr val="C10B2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7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25DF1-1E01-3E9E-CD5B-5CBC31C4B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D8F234E6-5142-33FB-98D5-F7F6F8E2328A}"/>
              </a:ext>
            </a:extLst>
          </p:cNvPr>
          <p:cNvSpPr/>
          <p:nvPr/>
        </p:nvSpPr>
        <p:spPr>
          <a:xfrm>
            <a:off x="4383314" y="2174033"/>
            <a:ext cx="7808686" cy="4683967"/>
          </a:xfrm>
          <a:custGeom>
            <a:avLst/>
            <a:gdLst>
              <a:gd name="connsiteX0" fmla="*/ 7794102 w 8604929"/>
              <a:gd name="connsiteY0" fmla="*/ 316 h 3983424"/>
              <a:gd name="connsiteX1" fmla="*/ 8507485 w 8604929"/>
              <a:gd name="connsiteY1" fmla="*/ 33371 h 3983424"/>
              <a:gd name="connsiteX2" fmla="*/ 8604929 w 8604929"/>
              <a:gd name="connsiteY2" fmla="*/ 43589 h 3983424"/>
              <a:gd name="connsiteX3" fmla="*/ 8604929 w 8604929"/>
              <a:gd name="connsiteY3" fmla="*/ 3983424 h 3983424"/>
              <a:gd name="connsiteX4" fmla="*/ 0 w 8604929"/>
              <a:gd name="connsiteY4" fmla="*/ 3983424 h 3983424"/>
              <a:gd name="connsiteX5" fmla="*/ 11115 w 8604929"/>
              <a:gd name="connsiteY5" fmla="*/ 3962994 h 3983424"/>
              <a:gd name="connsiteX6" fmla="*/ 5561364 w 8604929"/>
              <a:gd name="connsiteY6" fmla="*/ 238548 h 3983424"/>
              <a:gd name="connsiteX7" fmla="*/ 7794102 w 8604929"/>
              <a:gd name="connsiteY7" fmla="*/ 316 h 398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4929" h="3983424">
                <a:moveTo>
                  <a:pt x="7794102" y="316"/>
                </a:moveTo>
                <a:cubicBezTo>
                  <a:pt x="8035182" y="2279"/>
                  <a:pt x="8273214" y="13403"/>
                  <a:pt x="8507485" y="33371"/>
                </a:cubicBezTo>
                <a:lnTo>
                  <a:pt x="8604929" y="43589"/>
                </a:lnTo>
                <a:lnTo>
                  <a:pt x="8604929" y="3983424"/>
                </a:lnTo>
                <a:lnTo>
                  <a:pt x="0" y="3983424"/>
                </a:lnTo>
                <a:lnTo>
                  <a:pt x="11115" y="3962994"/>
                </a:lnTo>
                <a:cubicBezTo>
                  <a:pt x="1010551" y="2234684"/>
                  <a:pt x="3031943" y="797102"/>
                  <a:pt x="5561364" y="238548"/>
                </a:cubicBezTo>
                <a:cubicBezTo>
                  <a:pt x="6320190" y="70982"/>
                  <a:pt x="7070861" y="-5575"/>
                  <a:pt x="7794102" y="316"/>
                </a:cubicBezTo>
                <a:close/>
              </a:path>
            </a:pathLst>
          </a:custGeom>
          <a:solidFill>
            <a:srgbClr val="C00000"/>
          </a:solidFill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16" name="Tijdelijke aanduiding voor voettekst 6">
            <a:extLst>
              <a:ext uri="{FF2B5EF4-FFF2-40B4-BE49-F238E27FC236}">
                <a16:creationId xmlns:a16="http://schemas.microsoft.com/office/drawing/2014/main" id="{FFAE1417-7E7F-59AB-51D8-E437AE27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BE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in de sociale </a:t>
            </a:r>
            <a:r>
              <a:rPr lang="nl-BE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zekerheid </a:t>
            </a:r>
            <a:r>
              <a:rPr lang="nl-BE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fld id="{F91D6B98-D7B8-496E-84A1-289BD1779A00}" type="slidenum">
              <a:rPr lang="nl-BE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nl-B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D76B7BB-FCEE-E0D1-4BDA-9F9B947AFA8A}"/>
              </a:ext>
            </a:extLst>
          </p:cNvPr>
          <p:cNvCxnSpPr>
            <a:cxnSpLocks/>
          </p:cNvCxnSpPr>
          <p:nvPr/>
        </p:nvCxnSpPr>
        <p:spPr>
          <a:xfrm>
            <a:off x="855302" y="5962256"/>
            <a:ext cx="10481396" cy="0"/>
          </a:xfrm>
          <a:prstGeom prst="line">
            <a:avLst/>
          </a:prstGeom>
          <a:ln w="76200">
            <a:solidFill>
              <a:srgbClr val="F5E93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0C506EAE-00BF-5FA3-FE1D-5D94F2A6779B}"/>
              </a:ext>
            </a:extLst>
          </p:cNvPr>
          <p:cNvSpPr/>
          <p:nvPr/>
        </p:nvSpPr>
        <p:spPr>
          <a:xfrm>
            <a:off x="645340" y="1498862"/>
            <a:ext cx="5450660" cy="3076834"/>
          </a:xfrm>
          <a:prstGeom prst="roundRect">
            <a:avLst>
              <a:gd name="adj" fmla="val 11979"/>
            </a:avLst>
          </a:prstGeom>
          <a:solidFill>
            <a:schemeClr val="bg1">
              <a:lumMod val="95000"/>
            </a:schemeClr>
          </a:solidFill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22" name="!!topic1">
            <a:extLst>
              <a:ext uri="{FF2B5EF4-FFF2-40B4-BE49-F238E27FC236}">
                <a16:creationId xmlns:a16="http://schemas.microsoft.com/office/drawing/2014/main" id="{A4AC746C-F2AB-53F8-E3EA-C149033D3337}"/>
              </a:ext>
            </a:extLst>
          </p:cNvPr>
          <p:cNvSpPr txBox="1"/>
          <p:nvPr/>
        </p:nvSpPr>
        <p:spPr>
          <a:xfrm>
            <a:off x="1218369" y="3744979"/>
            <a:ext cx="588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routekaart van België </a:t>
            </a:r>
          </a:p>
        </p:txBody>
      </p:sp>
      <p:sp>
        <p:nvSpPr>
          <p:cNvPr id="23" name="Rechthoek 25">
            <a:extLst>
              <a:ext uri="{FF2B5EF4-FFF2-40B4-BE49-F238E27FC236}">
                <a16:creationId xmlns:a16="http://schemas.microsoft.com/office/drawing/2014/main" id="{2F0EA073-16F7-23AD-3155-39EF35048976}"/>
              </a:ext>
            </a:extLst>
          </p:cNvPr>
          <p:cNvSpPr/>
          <p:nvPr/>
        </p:nvSpPr>
        <p:spPr>
          <a:xfrm>
            <a:off x="1210719" y="1912974"/>
            <a:ext cx="6763157" cy="369332"/>
          </a:xfrm>
          <a:prstGeom prst="rect">
            <a:avLst/>
          </a:prstGeom>
          <a:noFill/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Charter van de FOD </a:t>
            </a:r>
          </a:p>
        </p:txBody>
      </p:sp>
      <p:sp>
        <p:nvSpPr>
          <p:cNvPr id="24" name="Rechthoek 27">
            <a:extLst>
              <a:ext uri="{FF2B5EF4-FFF2-40B4-BE49-F238E27FC236}">
                <a16:creationId xmlns:a16="http://schemas.microsoft.com/office/drawing/2014/main" id="{A01A6DD7-F738-19E1-AB4E-8C43A5BCECBE}"/>
              </a:ext>
            </a:extLst>
          </p:cNvPr>
          <p:cNvSpPr/>
          <p:nvPr/>
        </p:nvSpPr>
        <p:spPr>
          <a:xfrm>
            <a:off x="1210719" y="3036909"/>
            <a:ext cx="4007742" cy="646331"/>
          </a:xfrm>
          <a:prstGeom prst="rect">
            <a:avLst/>
          </a:prstGeom>
          <a:noFill/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Europese projecten in het kader van het digitale decennium </a:t>
            </a:r>
          </a:p>
        </p:txBody>
      </p:sp>
      <p:sp>
        <p:nvSpPr>
          <p:cNvPr id="25" name="Rechthoek 29">
            <a:extLst>
              <a:ext uri="{FF2B5EF4-FFF2-40B4-BE49-F238E27FC236}">
                <a16:creationId xmlns:a16="http://schemas.microsoft.com/office/drawing/2014/main" id="{6A0AB04E-B7F0-4C60-2E6B-EC207F80703F}"/>
              </a:ext>
            </a:extLst>
          </p:cNvPr>
          <p:cNvSpPr/>
          <p:nvPr/>
        </p:nvSpPr>
        <p:spPr>
          <a:xfrm>
            <a:off x="1218369" y="2332031"/>
            <a:ext cx="4467647" cy="646331"/>
          </a:xfrm>
          <a:prstGeom prst="rect">
            <a:avLst/>
          </a:prstGeom>
          <a:noFill/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OESO-rapport over AI en </a:t>
            </a:r>
            <a:r>
              <a:rPr lang="fr-B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sociale</a:t>
            </a:r>
            <a:r>
              <a:rPr lang="fr-F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bescherming </a:t>
            </a:r>
          </a:p>
        </p:txBody>
      </p:sp>
      <p:sp>
        <p:nvSpPr>
          <p:cNvPr id="4" name="Tekstvak 7">
            <a:extLst>
              <a:ext uri="{FF2B5EF4-FFF2-40B4-BE49-F238E27FC236}">
                <a16:creationId xmlns:a16="http://schemas.microsoft.com/office/drawing/2014/main" id="{74A33C85-67F6-5870-5DEA-666CDFC362B7}"/>
              </a:ext>
            </a:extLst>
          </p:cNvPr>
          <p:cNvSpPr txBox="1"/>
          <p:nvPr/>
        </p:nvSpPr>
        <p:spPr>
          <a:xfrm>
            <a:off x="725680" y="375136"/>
            <a:ext cx="71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en sociale zekerheid</a:t>
            </a:r>
            <a:endParaRPr lang="nl-BE" sz="3600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44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voettekst 6">
            <a:extLst>
              <a:ext uri="{FF2B5EF4-FFF2-40B4-BE49-F238E27FC236}">
                <a16:creationId xmlns:a16="http://schemas.microsoft.com/office/drawing/2014/main" id="{CFDA3BCD-4B62-B2FE-A932-2AC376C8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in de sociale </a:t>
            </a:r>
            <a:r>
              <a:rPr lang="nl-BE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zekerheid </a:t>
            </a:r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fld id="{F91D6B98-D7B8-496E-84A1-289BD1779A00}" type="slidenum">
              <a:rPr lang="nl-BE" sz="16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nl-BE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5F176D8-B5D8-0786-644A-59A239B941A5}"/>
              </a:ext>
            </a:extLst>
          </p:cNvPr>
          <p:cNvCxnSpPr>
            <a:cxnSpLocks/>
          </p:cNvCxnSpPr>
          <p:nvPr/>
        </p:nvCxnSpPr>
        <p:spPr>
          <a:xfrm>
            <a:off x="855302" y="5962256"/>
            <a:ext cx="10481396" cy="0"/>
          </a:xfrm>
          <a:prstGeom prst="line">
            <a:avLst/>
          </a:prstGeom>
          <a:ln w="76200">
            <a:solidFill>
              <a:srgbClr val="F5E93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!!title">
            <a:extLst>
              <a:ext uri="{FF2B5EF4-FFF2-40B4-BE49-F238E27FC236}">
                <a16:creationId xmlns:a16="http://schemas.microsoft.com/office/drawing/2014/main" id="{AFC505C1-79DB-0077-E3F6-387A03690FE7}"/>
              </a:ext>
            </a:extLst>
          </p:cNvPr>
          <p:cNvSpPr txBox="1"/>
          <p:nvPr/>
        </p:nvSpPr>
        <p:spPr>
          <a:xfrm>
            <a:off x="4998511" y="635153"/>
            <a:ext cx="6338187" cy="1341656"/>
          </a:xfrm>
          <a:prstGeom prst="roundRect">
            <a:avLst>
              <a:gd name="adj" fmla="val 50000"/>
            </a:avLst>
          </a:prstGeom>
          <a:solidFill>
            <a:srgbClr val="C0000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fr-BE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in beleidsnota's?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128C965D-353F-544B-3807-3A99437E4346}"/>
              </a:ext>
            </a:extLst>
          </p:cNvPr>
          <p:cNvSpPr/>
          <p:nvPr/>
        </p:nvSpPr>
        <p:spPr>
          <a:xfrm>
            <a:off x="5827811" y="2370902"/>
            <a:ext cx="5138499" cy="2365745"/>
          </a:xfrm>
          <a:prstGeom prst="roundRect">
            <a:avLst>
              <a:gd name="adj" fmla="val 11979"/>
            </a:avLst>
          </a:prstGeom>
          <a:solidFill>
            <a:schemeClr val="bg1">
              <a:lumMod val="95000"/>
            </a:schemeClr>
          </a:solidFill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23" name="Rechthoek 25">
            <a:extLst>
              <a:ext uri="{FF2B5EF4-FFF2-40B4-BE49-F238E27FC236}">
                <a16:creationId xmlns:a16="http://schemas.microsoft.com/office/drawing/2014/main" id="{3D23A4BE-8015-F161-77F8-7D8838A9A45B}"/>
              </a:ext>
            </a:extLst>
          </p:cNvPr>
          <p:cNvSpPr/>
          <p:nvPr/>
        </p:nvSpPr>
        <p:spPr>
          <a:xfrm>
            <a:off x="6393190" y="2716767"/>
            <a:ext cx="6763157" cy="369332"/>
          </a:xfrm>
          <a:prstGeom prst="rect">
            <a:avLst/>
          </a:prstGeom>
          <a:noFill/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Sociale zaken</a:t>
            </a:r>
          </a:p>
        </p:txBody>
      </p:sp>
      <p:sp>
        <p:nvSpPr>
          <p:cNvPr id="24" name="Rechthoek 27">
            <a:extLst>
              <a:ext uri="{FF2B5EF4-FFF2-40B4-BE49-F238E27FC236}">
                <a16:creationId xmlns:a16="http://schemas.microsoft.com/office/drawing/2014/main" id="{48EA5172-B63A-A440-0E62-A6A0D16C8FB8}"/>
              </a:ext>
            </a:extLst>
          </p:cNvPr>
          <p:cNvSpPr/>
          <p:nvPr/>
        </p:nvSpPr>
        <p:spPr>
          <a:xfrm>
            <a:off x="6393190" y="3864361"/>
            <a:ext cx="4007742" cy="369332"/>
          </a:xfrm>
          <a:prstGeom prst="rect">
            <a:avLst/>
          </a:prstGeom>
          <a:noFill/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Handicap</a:t>
            </a:r>
          </a:p>
        </p:txBody>
      </p:sp>
      <p:sp>
        <p:nvSpPr>
          <p:cNvPr id="25" name="Rechthoek 29">
            <a:extLst>
              <a:ext uri="{FF2B5EF4-FFF2-40B4-BE49-F238E27FC236}">
                <a16:creationId xmlns:a16="http://schemas.microsoft.com/office/drawing/2014/main" id="{529AF62E-AFF1-2E19-5E28-3D31DA27327F}"/>
              </a:ext>
            </a:extLst>
          </p:cNvPr>
          <p:cNvSpPr/>
          <p:nvPr/>
        </p:nvSpPr>
        <p:spPr>
          <a:xfrm>
            <a:off x="6393190" y="3297983"/>
            <a:ext cx="4467647" cy="369332"/>
          </a:xfrm>
          <a:prstGeom prst="rect">
            <a:avLst/>
          </a:prstGeom>
          <a:noFill/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Sociale fraude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B06973-CFC2-1921-C4F5-B0784010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61" y="1114426"/>
            <a:ext cx="4459977" cy="39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!grijzevorm">
            <a:extLst>
              <a:ext uri="{FF2B5EF4-FFF2-40B4-BE49-F238E27FC236}">
                <a16:creationId xmlns:a16="http://schemas.microsoft.com/office/drawing/2014/main" id="{2C719B19-37D8-A3AB-7ECC-67E9AC4E7F45}"/>
              </a:ext>
            </a:extLst>
          </p:cNvPr>
          <p:cNvSpPr/>
          <p:nvPr/>
        </p:nvSpPr>
        <p:spPr>
          <a:xfrm>
            <a:off x="10391" y="0"/>
            <a:ext cx="8577943" cy="6857997"/>
          </a:xfrm>
          <a:custGeom>
            <a:avLst/>
            <a:gdLst>
              <a:gd name="connsiteX0" fmla="*/ 0 w 8906498"/>
              <a:gd name="connsiteY0" fmla="*/ 0 h 6858000"/>
              <a:gd name="connsiteX1" fmla="*/ 7663760 w 8906498"/>
              <a:gd name="connsiteY1" fmla="*/ 0 h 6858000"/>
              <a:gd name="connsiteX2" fmla="*/ 8063346 w 8906498"/>
              <a:gd name="connsiteY2" fmla="*/ 0 h 6858000"/>
              <a:gd name="connsiteX3" fmla="*/ 8113236 w 8906498"/>
              <a:gd name="connsiteY3" fmla="*/ 70075 h 6858000"/>
              <a:gd name="connsiteX4" fmla="*/ 8874660 w 8906498"/>
              <a:gd name="connsiteY4" fmla="*/ 3141149 h 6858000"/>
              <a:gd name="connsiteX5" fmla="*/ 7427076 w 8906498"/>
              <a:gd name="connsiteY5" fmla="*/ 6804356 h 6858000"/>
              <a:gd name="connsiteX6" fmla="*/ 7392841 w 8906498"/>
              <a:gd name="connsiteY6" fmla="*/ 6858000 h 6858000"/>
              <a:gd name="connsiteX7" fmla="*/ 7142648 w 8906498"/>
              <a:gd name="connsiteY7" fmla="*/ 6858000 h 6858000"/>
              <a:gd name="connsiteX8" fmla="*/ 0 w 890649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6498" h="6858000">
                <a:moveTo>
                  <a:pt x="0" y="0"/>
                </a:moveTo>
                <a:lnTo>
                  <a:pt x="7663760" y="0"/>
                </a:lnTo>
                <a:lnTo>
                  <a:pt x="8063346" y="0"/>
                </a:lnTo>
                <a:lnTo>
                  <a:pt x="8113236" y="70075"/>
                </a:lnTo>
                <a:cubicBezTo>
                  <a:pt x="9144469" y="1586757"/>
                  <a:pt x="8874660" y="3141149"/>
                  <a:pt x="8874660" y="3141149"/>
                </a:cubicBezTo>
                <a:cubicBezTo>
                  <a:pt x="8728417" y="4508040"/>
                  <a:pt x="7997120" y="5899437"/>
                  <a:pt x="7427076" y="6804356"/>
                </a:cubicBezTo>
                <a:lnTo>
                  <a:pt x="7392841" y="6858000"/>
                </a:lnTo>
                <a:lnTo>
                  <a:pt x="714264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5F176D8-B5D8-0786-644A-59A239B941A5}"/>
              </a:ext>
            </a:extLst>
          </p:cNvPr>
          <p:cNvCxnSpPr>
            <a:cxnSpLocks/>
          </p:cNvCxnSpPr>
          <p:nvPr/>
        </p:nvCxnSpPr>
        <p:spPr>
          <a:xfrm>
            <a:off x="855302" y="5962256"/>
            <a:ext cx="10481396" cy="0"/>
          </a:xfrm>
          <a:prstGeom prst="line">
            <a:avLst/>
          </a:prstGeom>
          <a:ln w="76200">
            <a:solidFill>
              <a:srgbClr val="F5E93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BB737F4-CC4A-86D9-46A8-05C3EC22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in de sociale </a:t>
            </a:r>
            <a:r>
              <a:rPr lang="nl-BE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zekerheid </a:t>
            </a:r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fld id="{F91D6B98-D7B8-496E-84A1-289BD1779A00}" type="slidenum">
              <a:rPr lang="nl-BE" sz="16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fld>
            <a:endParaRPr lang="nl-BE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kstvak 24">
            <a:extLst>
              <a:ext uri="{FF2B5EF4-FFF2-40B4-BE49-F238E27FC236}">
                <a16:creationId xmlns:a16="http://schemas.microsoft.com/office/drawing/2014/main" id="{ED51F7F8-FE12-A2E8-84DD-1B763B1DB0E0}"/>
              </a:ext>
            </a:extLst>
          </p:cNvPr>
          <p:cNvSpPr txBox="1"/>
          <p:nvPr/>
        </p:nvSpPr>
        <p:spPr>
          <a:xfrm>
            <a:off x="588023" y="1355445"/>
            <a:ext cx="7094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De genoemde rapporten wijzen op risico's</a:t>
            </a:r>
          </a:p>
        </p:txBody>
      </p:sp>
      <p:sp>
        <p:nvSpPr>
          <p:cNvPr id="9" name="Tekstvak 7">
            <a:extLst>
              <a:ext uri="{FF2B5EF4-FFF2-40B4-BE49-F238E27FC236}">
                <a16:creationId xmlns:a16="http://schemas.microsoft.com/office/drawing/2014/main" id="{E8C5908B-A41F-4741-0CCC-B495B672EF9E}"/>
              </a:ext>
            </a:extLst>
          </p:cNvPr>
          <p:cNvSpPr txBox="1"/>
          <p:nvPr/>
        </p:nvSpPr>
        <p:spPr>
          <a:xfrm>
            <a:off x="588024" y="354557"/>
            <a:ext cx="71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fr-BE" sz="3600" b="1" dirty="0" err="1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</a:t>
            </a:r>
            <a:r>
              <a:rPr lang="fr-BE" sz="3600" b="1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zorgwekkend?</a:t>
            </a:r>
            <a:endParaRPr lang="nl-BE" sz="3600" b="1" i="1" dirty="0">
              <a:solidFill>
                <a:srgbClr val="C10B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3441976-BCDF-8B81-8516-0148BF11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377080"/>
            <a:ext cx="3573543" cy="5191081"/>
          </a:xfrm>
          <a:prstGeom prst="rect">
            <a:avLst/>
          </a:prstGeom>
        </p:spPr>
      </p:pic>
      <p:sp>
        <p:nvSpPr>
          <p:cNvPr id="3" name="Tekstvak 18">
            <a:extLst>
              <a:ext uri="{FF2B5EF4-FFF2-40B4-BE49-F238E27FC236}">
                <a16:creationId xmlns:a16="http://schemas.microsoft.com/office/drawing/2014/main" id="{C109229F-D3BF-9212-7659-1B9FCC363742}"/>
              </a:ext>
            </a:extLst>
          </p:cNvPr>
          <p:cNvSpPr txBox="1"/>
          <p:nvPr/>
        </p:nvSpPr>
        <p:spPr>
          <a:xfrm>
            <a:off x="789879" y="2080755"/>
            <a:ext cx="56449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rgbClr val="1F1F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Vertrouwelijkheid </a:t>
            </a:r>
            <a:r>
              <a:rPr lang="nl-BE" b="0" i="0" dirty="0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</a:t>
            </a:r>
            <a:r>
              <a:rPr lang="nl-BE" b="0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gegevens</a:t>
            </a: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discriminatie</a:t>
            </a:r>
            <a:endParaRPr lang="nl-BE" b="1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Fouten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geautomatiseerde beslissingen</a:t>
            </a:r>
            <a:endParaRPr lang="nl-BE" dirty="0">
              <a:solidFill>
                <a:srgbClr val="1F1F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0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Bescherming </a:t>
            </a:r>
            <a:r>
              <a:rPr lang="nl-BE" b="0" i="0" dirty="0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de </a:t>
            </a:r>
            <a:r>
              <a:rPr lang="nl-BE" b="1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persoonlijke levenssfeer</a:t>
            </a:r>
            <a:endParaRPr lang="nl-BE" b="1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Ontmenselijking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diensten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Ondoorzichtigheid </a:t>
            </a:r>
            <a:r>
              <a:rPr lang="nl-BE" b="0" i="0" dirty="0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</a:t>
            </a:r>
            <a:r>
              <a:rPr lang="nl-BE" b="0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genomen beslissingen</a:t>
            </a: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Verantwoordelijkheid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geval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problemen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Milieukosten</a:t>
            </a: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CE652-0E40-5A16-5ABE-CD39EC6D8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!grijzevorm">
            <a:extLst>
              <a:ext uri="{FF2B5EF4-FFF2-40B4-BE49-F238E27FC236}">
                <a16:creationId xmlns:a16="http://schemas.microsoft.com/office/drawing/2014/main" id="{1A737408-0260-0708-B303-54A4567D469D}"/>
              </a:ext>
            </a:extLst>
          </p:cNvPr>
          <p:cNvSpPr/>
          <p:nvPr/>
        </p:nvSpPr>
        <p:spPr>
          <a:xfrm>
            <a:off x="0" y="0"/>
            <a:ext cx="8577943" cy="6857997"/>
          </a:xfrm>
          <a:custGeom>
            <a:avLst/>
            <a:gdLst>
              <a:gd name="connsiteX0" fmla="*/ 0 w 8906498"/>
              <a:gd name="connsiteY0" fmla="*/ 0 h 6858000"/>
              <a:gd name="connsiteX1" fmla="*/ 7663760 w 8906498"/>
              <a:gd name="connsiteY1" fmla="*/ 0 h 6858000"/>
              <a:gd name="connsiteX2" fmla="*/ 8063346 w 8906498"/>
              <a:gd name="connsiteY2" fmla="*/ 0 h 6858000"/>
              <a:gd name="connsiteX3" fmla="*/ 8113236 w 8906498"/>
              <a:gd name="connsiteY3" fmla="*/ 70075 h 6858000"/>
              <a:gd name="connsiteX4" fmla="*/ 8874660 w 8906498"/>
              <a:gd name="connsiteY4" fmla="*/ 3141149 h 6858000"/>
              <a:gd name="connsiteX5" fmla="*/ 7427076 w 8906498"/>
              <a:gd name="connsiteY5" fmla="*/ 6804356 h 6858000"/>
              <a:gd name="connsiteX6" fmla="*/ 7392841 w 8906498"/>
              <a:gd name="connsiteY6" fmla="*/ 6858000 h 6858000"/>
              <a:gd name="connsiteX7" fmla="*/ 7142648 w 8906498"/>
              <a:gd name="connsiteY7" fmla="*/ 6858000 h 6858000"/>
              <a:gd name="connsiteX8" fmla="*/ 0 w 890649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6498" h="6858000">
                <a:moveTo>
                  <a:pt x="0" y="0"/>
                </a:moveTo>
                <a:lnTo>
                  <a:pt x="7663760" y="0"/>
                </a:lnTo>
                <a:lnTo>
                  <a:pt x="8063346" y="0"/>
                </a:lnTo>
                <a:lnTo>
                  <a:pt x="8113236" y="70075"/>
                </a:lnTo>
                <a:cubicBezTo>
                  <a:pt x="9144469" y="1586757"/>
                  <a:pt x="8874660" y="3141149"/>
                  <a:pt x="8874660" y="3141149"/>
                </a:cubicBezTo>
                <a:cubicBezTo>
                  <a:pt x="8728417" y="4508040"/>
                  <a:pt x="7997120" y="5899437"/>
                  <a:pt x="7427076" y="6804356"/>
                </a:cubicBezTo>
                <a:lnTo>
                  <a:pt x="7392841" y="6858000"/>
                </a:lnTo>
                <a:lnTo>
                  <a:pt x="714264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2F9A5405-6845-45E8-D7ED-2BE0ECB58377}"/>
              </a:ext>
            </a:extLst>
          </p:cNvPr>
          <p:cNvCxnSpPr>
            <a:cxnSpLocks/>
          </p:cNvCxnSpPr>
          <p:nvPr/>
        </p:nvCxnSpPr>
        <p:spPr>
          <a:xfrm>
            <a:off x="855302" y="5962256"/>
            <a:ext cx="10481396" cy="0"/>
          </a:xfrm>
          <a:prstGeom prst="line">
            <a:avLst/>
          </a:prstGeom>
          <a:ln w="76200">
            <a:solidFill>
              <a:srgbClr val="F5E93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89510E1D-F908-D80D-0858-50616047CCEB}"/>
              </a:ext>
            </a:extLst>
          </p:cNvPr>
          <p:cNvSpPr txBox="1"/>
          <p:nvPr/>
        </p:nvSpPr>
        <p:spPr>
          <a:xfrm>
            <a:off x="855302" y="2465984"/>
            <a:ext cx="5644977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Nederland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bestrijding van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fraude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kinderbijslag</a:t>
            </a: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Frankrijk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bestrijding van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sociale fraude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Australië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programma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terugvordering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 veel ontvangen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uitkeringen door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sociale uitkeringsgerechtigden</a:t>
            </a:r>
            <a:endParaRPr lang="nl-BE" dirty="0">
              <a:solidFill>
                <a:srgbClr val="1F1F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Denemarken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AI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ingezet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risico's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 sociale fraude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 te sporen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België</a:t>
            </a: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E955106-1667-1D41-5B25-8E50681D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in de sociale </a:t>
            </a:r>
            <a:r>
              <a:rPr lang="nl-BE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zekerheid </a:t>
            </a:r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fld id="{F91D6B98-D7B8-496E-84A1-289BD1779A00}" type="slidenum">
              <a:rPr lang="nl-BE" sz="16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fld>
            <a:endParaRPr lang="nl-BE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kstvak 24">
            <a:extLst>
              <a:ext uri="{FF2B5EF4-FFF2-40B4-BE49-F238E27FC236}">
                <a16:creationId xmlns:a16="http://schemas.microsoft.com/office/drawing/2014/main" id="{E0071FBC-1BF8-B567-500D-F3DB797A2EC8}"/>
              </a:ext>
            </a:extLst>
          </p:cNvPr>
          <p:cNvSpPr txBox="1"/>
          <p:nvPr/>
        </p:nvSpPr>
        <p:spPr>
          <a:xfrm>
            <a:off x="588023" y="1117784"/>
            <a:ext cx="7094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Schandalen in de strijd tegen sociale fraude in Europa en elders</a:t>
            </a:r>
          </a:p>
        </p:txBody>
      </p:sp>
      <p:sp>
        <p:nvSpPr>
          <p:cNvPr id="9" name="Tekstvak 7">
            <a:extLst>
              <a:ext uri="{FF2B5EF4-FFF2-40B4-BE49-F238E27FC236}">
                <a16:creationId xmlns:a16="http://schemas.microsoft.com/office/drawing/2014/main" id="{636A8594-6C58-3385-0471-FB5F237F9889}"/>
              </a:ext>
            </a:extLst>
          </p:cNvPr>
          <p:cNvSpPr txBox="1"/>
          <p:nvPr/>
        </p:nvSpPr>
        <p:spPr>
          <a:xfrm>
            <a:off x="588024" y="354557"/>
            <a:ext cx="71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Zorgenwekkend?</a:t>
            </a:r>
            <a:endParaRPr lang="nl-BE" sz="3600" b="1" i="1" dirty="0">
              <a:solidFill>
                <a:srgbClr val="C10B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D2B135-D631-BED7-ADF8-E856C72E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844" y="754143"/>
            <a:ext cx="3874815" cy="45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6C61A-E1AC-8B10-1DF2-0B5ECDE44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!grijzevorm">
            <a:extLst>
              <a:ext uri="{FF2B5EF4-FFF2-40B4-BE49-F238E27FC236}">
                <a16:creationId xmlns:a16="http://schemas.microsoft.com/office/drawing/2014/main" id="{234487E2-5CB7-D76A-B7D7-81712F10ACED}"/>
              </a:ext>
            </a:extLst>
          </p:cNvPr>
          <p:cNvSpPr/>
          <p:nvPr/>
        </p:nvSpPr>
        <p:spPr>
          <a:xfrm>
            <a:off x="0" y="0"/>
            <a:ext cx="8577943" cy="6857997"/>
          </a:xfrm>
          <a:custGeom>
            <a:avLst/>
            <a:gdLst>
              <a:gd name="connsiteX0" fmla="*/ 0 w 8906498"/>
              <a:gd name="connsiteY0" fmla="*/ 0 h 6858000"/>
              <a:gd name="connsiteX1" fmla="*/ 7663760 w 8906498"/>
              <a:gd name="connsiteY1" fmla="*/ 0 h 6858000"/>
              <a:gd name="connsiteX2" fmla="*/ 8063346 w 8906498"/>
              <a:gd name="connsiteY2" fmla="*/ 0 h 6858000"/>
              <a:gd name="connsiteX3" fmla="*/ 8113236 w 8906498"/>
              <a:gd name="connsiteY3" fmla="*/ 70075 h 6858000"/>
              <a:gd name="connsiteX4" fmla="*/ 8874660 w 8906498"/>
              <a:gd name="connsiteY4" fmla="*/ 3141149 h 6858000"/>
              <a:gd name="connsiteX5" fmla="*/ 7427076 w 8906498"/>
              <a:gd name="connsiteY5" fmla="*/ 6804356 h 6858000"/>
              <a:gd name="connsiteX6" fmla="*/ 7392841 w 8906498"/>
              <a:gd name="connsiteY6" fmla="*/ 6858000 h 6858000"/>
              <a:gd name="connsiteX7" fmla="*/ 7142648 w 8906498"/>
              <a:gd name="connsiteY7" fmla="*/ 6858000 h 6858000"/>
              <a:gd name="connsiteX8" fmla="*/ 0 w 890649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6498" h="6858000">
                <a:moveTo>
                  <a:pt x="0" y="0"/>
                </a:moveTo>
                <a:lnTo>
                  <a:pt x="7663760" y="0"/>
                </a:lnTo>
                <a:lnTo>
                  <a:pt x="8063346" y="0"/>
                </a:lnTo>
                <a:lnTo>
                  <a:pt x="8113236" y="70075"/>
                </a:lnTo>
                <a:cubicBezTo>
                  <a:pt x="9144469" y="1586757"/>
                  <a:pt x="8874660" y="3141149"/>
                  <a:pt x="8874660" y="3141149"/>
                </a:cubicBezTo>
                <a:cubicBezTo>
                  <a:pt x="8728417" y="4508040"/>
                  <a:pt x="7997120" y="5899437"/>
                  <a:pt x="7427076" y="6804356"/>
                </a:cubicBezTo>
                <a:lnTo>
                  <a:pt x="7392841" y="6858000"/>
                </a:lnTo>
                <a:lnTo>
                  <a:pt x="714264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2741F496-FD7E-2AC7-2F38-73F64233C060}"/>
              </a:ext>
            </a:extLst>
          </p:cNvPr>
          <p:cNvCxnSpPr>
            <a:cxnSpLocks/>
          </p:cNvCxnSpPr>
          <p:nvPr/>
        </p:nvCxnSpPr>
        <p:spPr>
          <a:xfrm>
            <a:off x="855302" y="5962256"/>
            <a:ext cx="10481396" cy="0"/>
          </a:xfrm>
          <a:prstGeom prst="line">
            <a:avLst/>
          </a:prstGeom>
          <a:ln w="76200">
            <a:solidFill>
              <a:srgbClr val="F5E93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318E924B-F813-1D59-673A-D35C363CF55B}"/>
              </a:ext>
            </a:extLst>
          </p:cNvPr>
          <p:cNvSpPr txBox="1"/>
          <p:nvPr/>
        </p:nvSpPr>
        <p:spPr>
          <a:xfrm>
            <a:off x="913670" y="2506007"/>
            <a:ext cx="56449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Federaal </a:t>
            </a:r>
            <a:r>
              <a:rPr lang="nl-BE" b="0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Instituut </a:t>
            </a:r>
            <a:r>
              <a:rPr lang="nl-BE" b="0" i="0" dirty="0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 </a:t>
            </a:r>
            <a:r>
              <a:rPr lang="nl-BE" b="0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bescherming </a:t>
            </a:r>
            <a:r>
              <a:rPr lang="nl-BE" b="0" i="0" dirty="0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bevordering van </a:t>
            </a:r>
            <a:r>
              <a:rPr lang="nl-BE" b="0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mensenrechten</a:t>
            </a: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Amnesty International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Koning Boudewijnstichting</a:t>
            </a:r>
            <a:endParaRPr lang="nl-BE" dirty="0">
              <a:solidFill>
                <a:srgbClr val="1F1F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Autoriteit voor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Gegevensbescherming</a:t>
            </a:r>
            <a:endParaRPr lang="nl-BE" dirty="0">
              <a:solidFill>
                <a:srgbClr val="1F1F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Academische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deskundigen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BC57522-9BDA-F28E-2119-8049D16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in de sociale </a:t>
            </a:r>
            <a:r>
              <a:rPr lang="nl-BE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zekerheid </a:t>
            </a:r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fld id="{F91D6B98-D7B8-496E-84A1-289BD1779A00}" type="slidenum">
              <a:rPr lang="nl-BE" sz="16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fld>
            <a:endParaRPr lang="nl-BE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kstvak 24">
            <a:extLst>
              <a:ext uri="{FF2B5EF4-FFF2-40B4-BE49-F238E27FC236}">
                <a16:creationId xmlns:a16="http://schemas.microsoft.com/office/drawing/2014/main" id="{52D67273-7695-D2BE-B2D5-9D7A56E09F73}"/>
              </a:ext>
            </a:extLst>
          </p:cNvPr>
          <p:cNvSpPr txBox="1"/>
          <p:nvPr/>
        </p:nvSpPr>
        <p:spPr>
          <a:xfrm>
            <a:off x="588024" y="1000888"/>
            <a:ext cx="7094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Wetenschappelijke instellingen en prominenten luiden de alarmbel</a:t>
            </a:r>
          </a:p>
        </p:txBody>
      </p:sp>
      <p:sp>
        <p:nvSpPr>
          <p:cNvPr id="9" name="Tekstvak 7">
            <a:extLst>
              <a:ext uri="{FF2B5EF4-FFF2-40B4-BE49-F238E27FC236}">
                <a16:creationId xmlns:a16="http://schemas.microsoft.com/office/drawing/2014/main" id="{0FCB1881-CE84-DB66-B48C-6A44E05D5458}"/>
              </a:ext>
            </a:extLst>
          </p:cNvPr>
          <p:cNvSpPr txBox="1"/>
          <p:nvPr/>
        </p:nvSpPr>
        <p:spPr>
          <a:xfrm>
            <a:off x="588024" y="354557"/>
            <a:ext cx="71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Zorgwekkend?</a:t>
            </a:r>
            <a:endParaRPr lang="nl-BE" sz="3600" b="1" i="1" dirty="0">
              <a:solidFill>
                <a:srgbClr val="C10B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384AD57-1B76-8CF0-BD16-6B96FE82E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842" y="895743"/>
            <a:ext cx="3264635" cy="451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E63B6-81A9-32D0-6074-AA94318C0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!grijzevorm">
            <a:extLst>
              <a:ext uri="{FF2B5EF4-FFF2-40B4-BE49-F238E27FC236}">
                <a16:creationId xmlns:a16="http://schemas.microsoft.com/office/drawing/2014/main" id="{0C013000-9273-DE10-5828-C93319327A28}"/>
              </a:ext>
            </a:extLst>
          </p:cNvPr>
          <p:cNvSpPr/>
          <p:nvPr/>
        </p:nvSpPr>
        <p:spPr>
          <a:xfrm>
            <a:off x="0" y="0"/>
            <a:ext cx="8577943" cy="6857997"/>
          </a:xfrm>
          <a:custGeom>
            <a:avLst/>
            <a:gdLst>
              <a:gd name="connsiteX0" fmla="*/ 0 w 8906498"/>
              <a:gd name="connsiteY0" fmla="*/ 0 h 6858000"/>
              <a:gd name="connsiteX1" fmla="*/ 7663760 w 8906498"/>
              <a:gd name="connsiteY1" fmla="*/ 0 h 6858000"/>
              <a:gd name="connsiteX2" fmla="*/ 8063346 w 8906498"/>
              <a:gd name="connsiteY2" fmla="*/ 0 h 6858000"/>
              <a:gd name="connsiteX3" fmla="*/ 8113236 w 8906498"/>
              <a:gd name="connsiteY3" fmla="*/ 70075 h 6858000"/>
              <a:gd name="connsiteX4" fmla="*/ 8874660 w 8906498"/>
              <a:gd name="connsiteY4" fmla="*/ 3141149 h 6858000"/>
              <a:gd name="connsiteX5" fmla="*/ 7427076 w 8906498"/>
              <a:gd name="connsiteY5" fmla="*/ 6804356 h 6858000"/>
              <a:gd name="connsiteX6" fmla="*/ 7392841 w 8906498"/>
              <a:gd name="connsiteY6" fmla="*/ 6858000 h 6858000"/>
              <a:gd name="connsiteX7" fmla="*/ 7142648 w 8906498"/>
              <a:gd name="connsiteY7" fmla="*/ 6858000 h 6858000"/>
              <a:gd name="connsiteX8" fmla="*/ 0 w 890649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6498" h="6858000">
                <a:moveTo>
                  <a:pt x="0" y="0"/>
                </a:moveTo>
                <a:lnTo>
                  <a:pt x="7663760" y="0"/>
                </a:lnTo>
                <a:lnTo>
                  <a:pt x="8063346" y="0"/>
                </a:lnTo>
                <a:lnTo>
                  <a:pt x="8113236" y="70075"/>
                </a:lnTo>
                <a:cubicBezTo>
                  <a:pt x="9144469" y="1586757"/>
                  <a:pt x="8874660" y="3141149"/>
                  <a:pt x="8874660" y="3141149"/>
                </a:cubicBezTo>
                <a:cubicBezTo>
                  <a:pt x="8728417" y="4508040"/>
                  <a:pt x="7997120" y="5899437"/>
                  <a:pt x="7427076" y="6804356"/>
                </a:cubicBezTo>
                <a:lnTo>
                  <a:pt x="7392841" y="6858000"/>
                </a:lnTo>
                <a:lnTo>
                  <a:pt x="714264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4186C96-46F0-39F1-BF39-B9CC5EAEDA68}"/>
              </a:ext>
            </a:extLst>
          </p:cNvPr>
          <p:cNvCxnSpPr>
            <a:cxnSpLocks/>
          </p:cNvCxnSpPr>
          <p:nvPr/>
        </p:nvCxnSpPr>
        <p:spPr>
          <a:xfrm>
            <a:off x="855302" y="5962256"/>
            <a:ext cx="10481396" cy="0"/>
          </a:xfrm>
          <a:prstGeom prst="line">
            <a:avLst/>
          </a:prstGeom>
          <a:ln w="76200">
            <a:solidFill>
              <a:srgbClr val="F5E93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0FD70F38-435C-F6C9-21EF-C790BD00802C}"/>
              </a:ext>
            </a:extLst>
          </p:cNvPr>
          <p:cNvSpPr txBox="1"/>
          <p:nvPr/>
        </p:nvSpPr>
        <p:spPr>
          <a:xfrm>
            <a:off x="411309" y="1666977"/>
            <a:ext cx="58648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Risico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++ voor 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kwetsbare minderheden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waaronder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personen met een handicap</a:t>
            </a: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Risico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++ voor 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personen die afhankelijk zijn </a:t>
            </a: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overhe</a:t>
            </a: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idssteun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waarover de overheid 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gegevens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bezit</a:t>
            </a:r>
            <a:endParaRPr lang="nl-BE" b="1" dirty="0">
              <a:solidFill>
                <a:srgbClr val="1F1F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Vermoeden 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onschuld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&gt;&lt;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Vermoeden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schuld</a:t>
            </a:r>
            <a:endParaRPr lang="nl-BE" b="1" dirty="0">
              <a:solidFill>
                <a:srgbClr val="1F1F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Bewijs</a:t>
            </a: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voor de "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gecontroleerde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Omvorming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 sociale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bijstandsstelsels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 </a:t>
            </a: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surve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illancesystemen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EEB3B8E-C936-7B79-B52E-605A7FCD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in de sociale </a:t>
            </a:r>
            <a:r>
              <a:rPr lang="nl-BE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zekerheid </a:t>
            </a:r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fld id="{F91D6B98-D7B8-496E-84A1-289BD1779A00}" type="slidenum">
              <a:rPr lang="nl-BE" sz="16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fld>
            <a:endParaRPr lang="nl-BE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kstvak 7">
            <a:extLst>
              <a:ext uri="{FF2B5EF4-FFF2-40B4-BE49-F238E27FC236}">
                <a16:creationId xmlns:a16="http://schemas.microsoft.com/office/drawing/2014/main" id="{9E0B04D4-983B-7AFF-49F6-8E8566BB5E95}"/>
              </a:ext>
            </a:extLst>
          </p:cNvPr>
          <p:cNvSpPr txBox="1"/>
          <p:nvPr/>
        </p:nvSpPr>
        <p:spPr>
          <a:xfrm>
            <a:off x="588024" y="354557"/>
            <a:ext cx="71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Alarmbel?</a:t>
            </a:r>
            <a:endParaRPr lang="nl-BE" sz="3600" b="1" i="1" dirty="0">
              <a:solidFill>
                <a:srgbClr val="C10B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5ECA3C-3303-ED7F-F7E5-B04C77B90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579" y="895743"/>
            <a:ext cx="5376421" cy="46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Grand écran</PresentationFormat>
  <Paragraphs>52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 Light</vt:lpstr>
      <vt:lpstr>Tahoma</vt:lpstr>
      <vt:lpstr>Kantoorthema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De Perre Frederik</dc:creator>
  <cp:keywords>, docId:2B9D967AFA0BD67642EAAA9A08DF267E</cp:keywords>
  <cp:lastModifiedBy>Dossin Muriel</cp:lastModifiedBy>
  <cp:revision>29</cp:revision>
  <dcterms:created xsi:type="dcterms:W3CDTF">2024-04-29T10:34:41Z</dcterms:created>
  <dcterms:modified xsi:type="dcterms:W3CDTF">2025-10-15T13:57:31Z</dcterms:modified>
</cp:coreProperties>
</file>